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23"/>
  </p:notesMasterIdLst>
  <p:sldIdLst>
    <p:sldId id="256" r:id="rId2"/>
    <p:sldId id="278" r:id="rId3"/>
    <p:sldId id="326" r:id="rId4"/>
    <p:sldId id="307" r:id="rId5"/>
    <p:sldId id="311" r:id="rId6"/>
    <p:sldId id="310" r:id="rId7"/>
    <p:sldId id="257" r:id="rId8"/>
    <p:sldId id="313" r:id="rId9"/>
    <p:sldId id="312" r:id="rId10"/>
    <p:sldId id="315" r:id="rId11"/>
    <p:sldId id="316" r:id="rId12"/>
    <p:sldId id="317" r:id="rId13"/>
    <p:sldId id="319" r:id="rId14"/>
    <p:sldId id="322" r:id="rId15"/>
    <p:sldId id="323" r:id="rId16"/>
    <p:sldId id="318" r:id="rId17"/>
    <p:sldId id="321" r:id="rId18"/>
    <p:sldId id="320" r:id="rId19"/>
    <p:sldId id="324" r:id="rId20"/>
    <p:sldId id="279" r:id="rId21"/>
    <p:sldId id="32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52FB78-7D9D-4707-94FC-4081BA2B900E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24F7F1-DA97-4CC2-B397-5BFE4DC3632B}">
      <dgm:prSet phldrT="[Texto]"/>
      <dgm:spPr/>
      <dgm:t>
        <a:bodyPr/>
        <a:lstStyle/>
        <a:p>
          <a:r>
            <a:rPr lang="es-ES" dirty="0" err="1"/>
            <a:t>Physical</a:t>
          </a:r>
          <a:endParaRPr lang="en-US" dirty="0"/>
        </a:p>
      </dgm:t>
    </dgm:pt>
    <dgm:pt modelId="{D3BD7B5A-AFBF-4AB2-A734-A1654A5A96B7}" type="parTrans" cxnId="{5743ACB7-0B3D-4908-A774-F5F77E406F04}">
      <dgm:prSet/>
      <dgm:spPr/>
      <dgm:t>
        <a:bodyPr/>
        <a:lstStyle/>
        <a:p>
          <a:endParaRPr lang="en-US"/>
        </a:p>
      </dgm:t>
    </dgm:pt>
    <dgm:pt modelId="{CA7B476A-0574-4D4B-A46A-6054A4F25B90}" type="sibTrans" cxnId="{5743ACB7-0B3D-4908-A774-F5F77E406F04}">
      <dgm:prSet/>
      <dgm:spPr/>
      <dgm:t>
        <a:bodyPr/>
        <a:lstStyle/>
        <a:p>
          <a:endParaRPr lang="en-US"/>
        </a:p>
      </dgm:t>
    </dgm:pt>
    <dgm:pt modelId="{D6D111E5-CBB8-43A6-B21C-1A4A2ED5BE89}">
      <dgm:prSet phldrT="[Texto]"/>
      <dgm:spPr/>
      <dgm:t>
        <a:bodyPr/>
        <a:lstStyle/>
        <a:p>
          <a:r>
            <a:rPr lang="es-ES" dirty="0" err="1"/>
            <a:t>Frequency</a:t>
          </a:r>
          <a:r>
            <a:rPr lang="es-ES" dirty="0"/>
            <a:t> (</a:t>
          </a:r>
          <a:r>
            <a:rPr lang="es-ES" dirty="0" err="1"/>
            <a:t>periodicity</a:t>
          </a:r>
          <a:r>
            <a:rPr lang="es-ES" dirty="0"/>
            <a:t>)</a:t>
          </a:r>
          <a:endParaRPr lang="en-US" dirty="0"/>
        </a:p>
      </dgm:t>
    </dgm:pt>
    <dgm:pt modelId="{D1879466-DA2C-4100-BE55-5AACEF297C00}" type="parTrans" cxnId="{5723E089-2263-4EA2-AF1F-D73677A5CD4D}">
      <dgm:prSet/>
      <dgm:spPr/>
      <dgm:t>
        <a:bodyPr/>
        <a:lstStyle/>
        <a:p>
          <a:endParaRPr lang="en-US"/>
        </a:p>
      </dgm:t>
    </dgm:pt>
    <dgm:pt modelId="{3B3D47A3-57D8-4449-BC57-E00BCEBC2713}" type="sibTrans" cxnId="{5723E089-2263-4EA2-AF1F-D73677A5CD4D}">
      <dgm:prSet/>
      <dgm:spPr/>
      <dgm:t>
        <a:bodyPr/>
        <a:lstStyle/>
        <a:p>
          <a:endParaRPr lang="en-US"/>
        </a:p>
      </dgm:t>
    </dgm:pt>
    <dgm:pt modelId="{8F7D8F1F-8C6E-4971-BCB1-29EC2326B352}">
      <dgm:prSet phldrT="[Texto]"/>
      <dgm:spPr/>
      <dgm:t>
        <a:bodyPr/>
        <a:lstStyle/>
        <a:p>
          <a:r>
            <a:rPr lang="es-ES" dirty="0" err="1"/>
            <a:t>Amplitude</a:t>
          </a:r>
          <a:endParaRPr lang="en-US" dirty="0"/>
        </a:p>
      </dgm:t>
    </dgm:pt>
    <dgm:pt modelId="{3293AD8E-FFB9-47D9-9A3B-8655E663DCD6}" type="parTrans" cxnId="{4C2B147F-9EEB-4048-9FA6-3731E11ED2AE}">
      <dgm:prSet/>
      <dgm:spPr/>
      <dgm:t>
        <a:bodyPr/>
        <a:lstStyle/>
        <a:p>
          <a:endParaRPr lang="en-US"/>
        </a:p>
      </dgm:t>
    </dgm:pt>
    <dgm:pt modelId="{0F607A57-F6B2-4DC2-81F5-FF17E9BFB430}" type="sibTrans" cxnId="{4C2B147F-9EEB-4048-9FA6-3731E11ED2AE}">
      <dgm:prSet/>
      <dgm:spPr/>
      <dgm:t>
        <a:bodyPr/>
        <a:lstStyle/>
        <a:p>
          <a:endParaRPr lang="en-US"/>
        </a:p>
      </dgm:t>
    </dgm:pt>
    <dgm:pt modelId="{C0AF1402-95F0-460A-B0FB-98A5924F685F}">
      <dgm:prSet phldrT="[Texto]"/>
      <dgm:spPr/>
      <dgm:t>
        <a:bodyPr/>
        <a:lstStyle/>
        <a:p>
          <a:r>
            <a:rPr lang="es-ES" dirty="0"/>
            <a:t>Perceptual</a:t>
          </a:r>
          <a:endParaRPr lang="en-US" dirty="0"/>
        </a:p>
      </dgm:t>
    </dgm:pt>
    <dgm:pt modelId="{25EDE18D-DCA6-4E67-8D53-56AF376235D9}" type="parTrans" cxnId="{24915228-499F-4F8F-BBE0-2C7C1DDDA5A8}">
      <dgm:prSet/>
      <dgm:spPr/>
      <dgm:t>
        <a:bodyPr/>
        <a:lstStyle/>
        <a:p>
          <a:endParaRPr lang="en-US"/>
        </a:p>
      </dgm:t>
    </dgm:pt>
    <dgm:pt modelId="{3B612978-2F86-4412-BD8B-0E7F5A530780}" type="sibTrans" cxnId="{24915228-499F-4F8F-BBE0-2C7C1DDDA5A8}">
      <dgm:prSet/>
      <dgm:spPr/>
      <dgm:t>
        <a:bodyPr/>
        <a:lstStyle/>
        <a:p>
          <a:endParaRPr lang="en-US"/>
        </a:p>
      </dgm:t>
    </dgm:pt>
    <dgm:pt modelId="{A9BA722C-77B4-4D6A-8DB9-8C4E03909A98}">
      <dgm:prSet phldrT="[Texto]"/>
      <dgm:spPr/>
      <dgm:t>
        <a:bodyPr/>
        <a:lstStyle/>
        <a:p>
          <a:r>
            <a:rPr lang="es-ES" dirty="0"/>
            <a:t>Pitch</a:t>
          </a:r>
          <a:endParaRPr lang="en-US" dirty="0"/>
        </a:p>
      </dgm:t>
    </dgm:pt>
    <dgm:pt modelId="{ADF650E1-DC60-4721-A529-A5398E3DB07D}" type="parTrans" cxnId="{667A08BE-9518-4A84-B51F-241C278D91B2}">
      <dgm:prSet/>
      <dgm:spPr/>
      <dgm:t>
        <a:bodyPr/>
        <a:lstStyle/>
        <a:p>
          <a:endParaRPr lang="en-US"/>
        </a:p>
      </dgm:t>
    </dgm:pt>
    <dgm:pt modelId="{FB43BCA0-72F8-4946-88F9-4982C5686350}" type="sibTrans" cxnId="{667A08BE-9518-4A84-B51F-241C278D91B2}">
      <dgm:prSet/>
      <dgm:spPr/>
      <dgm:t>
        <a:bodyPr/>
        <a:lstStyle/>
        <a:p>
          <a:endParaRPr lang="en-US"/>
        </a:p>
      </dgm:t>
    </dgm:pt>
    <dgm:pt modelId="{5E6A2580-079F-4BFA-8FD1-917918B0D567}">
      <dgm:prSet phldrT="[Texto]"/>
      <dgm:spPr/>
      <dgm:t>
        <a:bodyPr/>
        <a:lstStyle/>
        <a:p>
          <a:r>
            <a:rPr lang="es-ES" dirty="0" err="1"/>
            <a:t>Loudness</a:t>
          </a:r>
          <a:endParaRPr lang="en-US" dirty="0"/>
        </a:p>
      </dgm:t>
    </dgm:pt>
    <dgm:pt modelId="{A2B0A1F5-3895-4DB3-B801-BEEFC71747FE}" type="parTrans" cxnId="{5F316F4E-81AD-4678-8599-A06927FDB1E4}">
      <dgm:prSet/>
      <dgm:spPr/>
      <dgm:t>
        <a:bodyPr/>
        <a:lstStyle/>
        <a:p>
          <a:endParaRPr lang="en-US"/>
        </a:p>
      </dgm:t>
    </dgm:pt>
    <dgm:pt modelId="{645E3454-3DF7-4B04-B6CD-A4E80E236AEA}" type="sibTrans" cxnId="{5F316F4E-81AD-4678-8599-A06927FDB1E4}">
      <dgm:prSet/>
      <dgm:spPr/>
      <dgm:t>
        <a:bodyPr/>
        <a:lstStyle/>
        <a:p>
          <a:endParaRPr lang="en-US"/>
        </a:p>
      </dgm:t>
    </dgm:pt>
    <dgm:pt modelId="{A3B9B022-9C44-43C3-BC5B-60B08E2F0F8C}">
      <dgm:prSet phldrT="[Texto]"/>
      <dgm:spPr/>
      <dgm:t>
        <a:bodyPr/>
        <a:lstStyle/>
        <a:p>
          <a:r>
            <a:rPr lang="es-ES" dirty="0"/>
            <a:t>Musical</a:t>
          </a:r>
          <a:endParaRPr lang="en-US" dirty="0"/>
        </a:p>
      </dgm:t>
    </dgm:pt>
    <dgm:pt modelId="{B5E756BF-E33C-4DBE-9133-3727E5DF5017}" type="parTrans" cxnId="{27BF6F3E-3CF0-4D2A-B486-9B901D700657}">
      <dgm:prSet/>
      <dgm:spPr/>
      <dgm:t>
        <a:bodyPr/>
        <a:lstStyle/>
        <a:p>
          <a:endParaRPr lang="en-US"/>
        </a:p>
      </dgm:t>
    </dgm:pt>
    <dgm:pt modelId="{3E9B23BA-66E9-4943-BBEF-4F9ADC3FA36B}" type="sibTrans" cxnId="{27BF6F3E-3CF0-4D2A-B486-9B901D700657}">
      <dgm:prSet/>
      <dgm:spPr/>
      <dgm:t>
        <a:bodyPr/>
        <a:lstStyle/>
        <a:p>
          <a:endParaRPr lang="en-US"/>
        </a:p>
      </dgm:t>
    </dgm:pt>
    <dgm:pt modelId="{3F7DDCE3-57F9-4931-BC2F-E5A6BEBD04B3}">
      <dgm:prSet phldrT="[Texto]"/>
      <dgm:spPr/>
      <dgm:t>
        <a:bodyPr/>
        <a:lstStyle/>
        <a:p>
          <a:r>
            <a:rPr lang="es-ES" dirty="0" err="1"/>
            <a:t>Melodies</a:t>
          </a:r>
          <a:endParaRPr lang="en-US" dirty="0"/>
        </a:p>
      </dgm:t>
    </dgm:pt>
    <dgm:pt modelId="{E1ED43CA-51CA-44A6-9FA0-AA46F20BE112}" type="parTrans" cxnId="{B9DA111E-F65F-4AB6-B280-404AE26660C9}">
      <dgm:prSet/>
      <dgm:spPr/>
      <dgm:t>
        <a:bodyPr/>
        <a:lstStyle/>
        <a:p>
          <a:endParaRPr lang="en-US"/>
        </a:p>
      </dgm:t>
    </dgm:pt>
    <dgm:pt modelId="{D9B85936-C452-4439-BE43-12F6AF7CA481}" type="sibTrans" cxnId="{B9DA111E-F65F-4AB6-B280-404AE26660C9}">
      <dgm:prSet/>
      <dgm:spPr/>
      <dgm:t>
        <a:bodyPr/>
        <a:lstStyle/>
        <a:p>
          <a:endParaRPr lang="en-US"/>
        </a:p>
      </dgm:t>
    </dgm:pt>
    <dgm:pt modelId="{904C6AEF-2E58-4B0C-84D2-BFB6E694BE72}">
      <dgm:prSet phldrT="[Texto]"/>
      <dgm:spPr/>
      <dgm:t>
        <a:bodyPr/>
        <a:lstStyle/>
        <a:p>
          <a:r>
            <a:rPr lang="es-ES" dirty="0"/>
            <a:t>Dynamics</a:t>
          </a:r>
          <a:endParaRPr lang="en-US" dirty="0"/>
        </a:p>
      </dgm:t>
    </dgm:pt>
    <dgm:pt modelId="{3F78D7DE-DF9F-4701-8273-E8E5C166B2D7}" type="parTrans" cxnId="{1F2F365A-1923-4CBE-B95F-C5C2975F1402}">
      <dgm:prSet/>
      <dgm:spPr/>
      <dgm:t>
        <a:bodyPr/>
        <a:lstStyle/>
        <a:p>
          <a:endParaRPr lang="en-US"/>
        </a:p>
      </dgm:t>
    </dgm:pt>
    <dgm:pt modelId="{1D0417B6-68C1-49C8-822D-6478C72E2352}" type="sibTrans" cxnId="{1F2F365A-1923-4CBE-B95F-C5C2975F1402}">
      <dgm:prSet/>
      <dgm:spPr/>
      <dgm:t>
        <a:bodyPr/>
        <a:lstStyle/>
        <a:p>
          <a:endParaRPr lang="en-US"/>
        </a:p>
      </dgm:t>
    </dgm:pt>
    <dgm:pt modelId="{745483A9-C1A2-4CB5-A4C2-59C699C69739}">
      <dgm:prSet phldrT="[Texto]"/>
      <dgm:spPr/>
      <dgm:t>
        <a:bodyPr/>
        <a:lstStyle/>
        <a:p>
          <a:r>
            <a:rPr lang="es-ES" dirty="0" err="1"/>
            <a:t>Waveform</a:t>
          </a:r>
          <a:endParaRPr lang="en-US" dirty="0"/>
        </a:p>
      </dgm:t>
    </dgm:pt>
    <dgm:pt modelId="{7DE15F91-923F-44AF-8299-DFC39974950F}" type="parTrans" cxnId="{E9C46931-245C-49F7-87FE-9F0F281D7FB9}">
      <dgm:prSet/>
      <dgm:spPr/>
      <dgm:t>
        <a:bodyPr/>
        <a:lstStyle/>
        <a:p>
          <a:endParaRPr lang="en-US"/>
        </a:p>
      </dgm:t>
    </dgm:pt>
    <dgm:pt modelId="{703B329E-56B8-4AC9-9703-1899645CB93D}" type="sibTrans" cxnId="{E9C46931-245C-49F7-87FE-9F0F281D7FB9}">
      <dgm:prSet/>
      <dgm:spPr/>
      <dgm:t>
        <a:bodyPr/>
        <a:lstStyle/>
        <a:p>
          <a:endParaRPr lang="en-US"/>
        </a:p>
      </dgm:t>
    </dgm:pt>
    <dgm:pt modelId="{C65AC070-99EC-4D15-9ACB-62922414C865}">
      <dgm:prSet phldrT="[Texto]"/>
      <dgm:spPr/>
      <dgm:t>
        <a:bodyPr/>
        <a:lstStyle/>
        <a:p>
          <a:r>
            <a:rPr lang="es-ES" dirty="0"/>
            <a:t>Timbre</a:t>
          </a:r>
          <a:endParaRPr lang="en-US" dirty="0"/>
        </a:p>
      </dgm:t>
    </dgm:pt>
    <dgm:pt modelId="{85CE2FF8-E112-4B92-81C3-2E69A1AD74A0}" type="parTrans" cxnId="{80861EFF-E3F0-455E-9B0B-CADD679D4248}">
      <dgm:prSet/>
      <dgm:spPr/>
      <dgm:t>
        <a:bodyPr/>
        <a:lstStyle/>
        <a:p>
          <a:endParaRPr lang="en-US"/>
        </a:p>
      </dgm:t>
    </dgm:pt>
    <dgm:pt modelId="{E84D99A3-FA75-49E2-BB51-E2B01C69682C}" type="sibTrans" cxnId="{80861EFF-E3F0-455E-9B0B-CADD679D4248}">
      <dgm:prSet/>
      <dgm:spPr/>
      <dgm:t>
        <a:bodyPr/>
        <a:lstStyle/>
        <a:p>
          <a:endParaRPr lang="en-US"/>
        </a:p>
      </dgm:t>
    </dgm:pt>
    <dgm:pt modelId="{52F1A3A4-5F67-4A69-8A25-F33E52CAE03E}">
      <dgm:prSet phldrT="[Texto]"/>
      <dgm:spPr/>
      <dgm:t>
        <a:bodyPr/>
        <a:lstStyle/>
        <a:p>
          <a:r>
            <a:rPr lang="es-ES" dirty="0" err="1"/>
            <a:t>Voices</a:t>
          </a:r>
          <a:r>
            <a:rPr lang="es-ES" dirty="0"/>
            <a:t>, </a:t>
          </a:r>
          <a:r>
            <a:rPr lang="es-ES" dirty="0" err="1"/>
            <a:t>instruments</a:t>
          </a:r>
          <a:r>
            <a:rPr lang="es-ES" dirty="0"/>
            <a:t>, </a:t>
          </a:r>
          <a:r>
            <a:rPr lang="es-ES" dirty="0" err="1"/>
            <a:t>texture</a:t>
          </a:r>
          <a:r>
            <a:rPr lang="es-ES" dirty="0"/>
            <a:t>, </a:t>
          </a:r>
          <a:r>
            <a:rPr lang="es-ES" dirty="0" err="1"/>
            <a:t>chords</a:t>
          </a:r>
          <a:endParaRPr lang="en-US" dirty="0"/>
        </a:p>
      </dgm:t>
    </dgm:pt>
    <dgm:pt modelId="{B63F76FD-7E47-4F2D-9984-A6EA7952CF75}" type="parTrans" cxnId="{74FDC867-2AA7-4A34-A253-2C3007852059}">
      <dgm:prSet/>
      <dgm:spPr/>
      <dgm:t>
        <a:bodyPr/>
        <a:lstStyle/>
        <a:p>
          <a:endParaRPr lang="en-US"/>
        </a:p>
      </dgm:t>
    </dgm:pt>
    <dgm:pt modelId="{E196B579-5AB4-44FA-93F7-2F05E16E2045}" type="sibTrans" cxnId="{74FDC867-2AA7-4A34-A253-2C3007852059}">
      <dgm:prSet/>
      <dgm:spPr/>
      <dgm:t>
        <a:bodyPr/>
        <a:lstStyle/>
        <a:p>
          <a:endParaRPr lang="en-US"/>
        </a:p>
      </dgm:t>
    </dgm:pt>
    <dgm:pt modelId="{4E738329-259D-4838-A928-A257628B82FB}">
      <dgm:prSet phldrT="[Texto]"/>
      <dgm:spPr/>
      <dgm:t>
        <a:bodyPr/>
        <a:lstStyle/>
        <a:p>
          <a:endParaRPr lang="en-US" dirty="0"/>
        </a:p>
      </dgm:t>
    </dgm:pt>
    <dgm:pt modelId="{219A920F-AB36-4C73-90FC-B0265392A292}" type="parTrans" cxnId="{7F655332-F000-471A-8851-FFE1087CEE60}">
      <dgm:prSet/>
      <dgm:spPr/>
      <dgm:t>
        <a:bodyPr/>
        <a:lstStyle/>
        <a:p>
          <a:endParaRPr lang="en-US"/>
        </a:p>
      </dgm:t>
    </dgm:pt>
    <dgm:pt modelId="{C65CA5D4-1145-403B-91F4-07AC89B71560}" type="sibTrans" cxnId="{7F655332-F000-471A-8851-FFE1087CEE60}">
      <dgm:prSet/>
      <dgm:spPr/>
      <dgm:t>
        <a:bodyPr/>
        <a:lstStyle/>
        <a:p>
          <a:endParaRPr lang="en-US"/>
        </a:p>
      </dgm:t>
    </dgm:pt>
    <dgm:pt modelId="{6F487530-D104-45BB-8CB5-E23CB9AD89FC}">
      <dgm:prSet phldrT="[Texto]"/>
      <dgm:spPr/>
      <dgm:t>
        <a:bodyPr/>
        <a:lstStyle/>
        <a:p>
          <a:endParaRPr lang="en-US" dirty="0"/>
        </a:p>
      </dgm:t>
    </dgm:pt>
    <dgm:pt modelId="{742FB48F-4095-43F0-B2F6-1F720C0AF74A}" type="parTrans" cxnId="{BA7A149E-8A57-4CCD-827C-FBC409140DFD}">
      <dgm:prSet/>
      <dgm:spPr/>
      <dgm:t>
        <a:bodyPr/>
        <a:lstStyle/>
        <a:p>
          <a:endParaRPr lang="en-US"/>
        </a:p>
      </dgm:t>
    </dgm:pt>
    <dgm:pt modelId="{388E3006-F628-44D8-BDF4-0C69DAC0238D}" type="sibTrans" cxnId="{BA7A149E-8A57-4CCD-827C-FBC409140DFD}">
      <dgm:prSet/>
      <dgm:spPr/>
      <dgm:t>
        <a:bodyPr/>
        <a:lstStyle/>
        <a:p>
          <a:endParaRPr lang="en-US"/>
        </a:p>
      </dgm:t>
    </dgm:pt>
    <dgm:pt modelId="{587A18D8-02A3-43DB-BBFC-2958370B9CAD}">
      <dgm:prSet phldrT="[Texto]"/>
      <dgm:spPr/>
      <dgm:t>
        <a:bodyPr/>
        <a:lstStyle/>
        <a:p>
          <a:endParaRPr lang="en-US" dirty="0"/>
        </a:p>
      </dgm:t>
    </dgm:pt>
    <dgm:pt modelId="{1BAC5AB5-34EF-4CF4-A428-B070738AA736}" type="parTrans" cxnId="{EDE5F42F-639B-4872-BEAA-C51EF2085438}">
      <dgm:prSet/>
      <dgm:spPr/>
      <dgm:t>
        <a:bodyPr/>
        <a:lstStyle/>
        <a:p>
          <a:endParaRPr lang="en-US"/>
        </a:p>
      </dgm:t>
    </dgm:pt>
    <dgm:pt modelId="{39346493-9D62-4074-9011-31626DD438D3}" type="sibTrans" cxnId="{EDE5F42F-639B-4872-BEAA-C51EF2085438}">
      <dgm:prSet/>
      <dgm:spPr/>
      <dgm:t>
        <a:bodyPr/>
        <a:lstStyle/>
        <a:p>
          <a:endParaRPr lang="en-US"/>
        </a:p>
      </dgm:t>
    </dgm:pt>
    <dgm:pt modelId="{CAE78361-CBE9-48B4-9ECE-EED792F1A6BD}">
      <dgm:prSet phldrT="[Texto]"/>
      <dgm:spPr/>
      <dgm:t>
        <a:bodyPr/>
        <a:lstStyle/>
        <a:p>
          <a:endParaRPr lang="en-US" dirty="0"/>
        </a:p>
      </dgm:t>
    </dgm:pt>
    <dgm:pt modelId="{428CBD2E-EB3D-42AB-A540-E5F06306E43F}" type="parTrans" cxnId="{5C7032F4-0B40-4FCC-AFA7-03C4ABADD74F}">
      <dgm:prSet/>
      <dgm:spPr/>
      <dgm:t>
        <a:bodyPr/>
        <a:lstStyle/>
        <a:p>
          <a:endParaRPr lang="en-US"/>
        </a:p>
      </dgm:t>
    </dgm:pt>
    <dgm:pt modelId="{D48A7CF2-4DEF-401C-98C3-D72F74C6E421}" type="sibTrans" cxnId="{5C7032F4-0B40-4FCC-AFA7-03C4ABADD74F}">
      <dgm:prSet/>
      <dgm:spPr/>
      <dgm:t>
        <a:bodyPr/>
        <a:lstStyle/>
        <a:p>
          <a:endParaRPr lang="en-US"/>
        </a:p>
      </dgm:t>
    </dgm:pt>
    <dgm:pt modelId="{9DE9F7A0-8256-4463-86C6-CBE5ABE36560}">
      <dgm:prSet phldrT="[Texto]"/>
      <dgm:spPr/>
      <dgm:t>
        <a:bodyPr/>
        <a:lstStyle/>
        <a:p>
          <a:r>
            <a:rPr lang="es-ES" dirty="0" err="1"/>
            <a:t>Duration</a:t>
          </a:r>
          <a:endParaRPr lang="en-US" dirty="0"/>
        </a:p>
      </dgm:t>
    </dgm:pt>
    <dgm:pt modelId="{B187FB3B-0376-4C91-9281-81173B3D86C4}" type="parTrans" cxnId="{B3027381-BF51-4CB9-BB24-50AB52B75DB0}">
      <dgm:prSet/>
      <dgm:spPr/>
      <dgm:t>
        <a:bodyPr/>
        <a:lstStyle/>
        <a:p>
          <a:endParaRPr lang="en-US"/>
        </a:p>
      </dgm:t>
    </dgm:pt>
    <dgm:pt modelId="{EF342CCB-B130-4EB8-8DB0-CB102205F7A0}" type="sibTrans" cxnId="{B3027381-BF51-4CB9-BB24-50AB52B75DB0}">
      <dgm:prSet/>
      <dgm:spPr/>
      <dgm:t>
        <a:bodyPr/>
        <a:lstStyle/>
        <a:p>
          <a:endParaRPr lang="en-US"/>
        </a:p>
      </dgm:t>
    </dgm:pt>
    <dgm:pt modelId="{A7F3A0CD-C894-400B-B426-AD482FB9B086}">
      <dgm:prSet phldrT="[Texto]"/>
      <dgm:spPr/>
      <dgm:t>
        <a:bodyPr/>
        <a:lstStyle/>
        <a:p>
          <a:endParaRPr lang="en-US" dirty="0"/>
        </a:p>
      </dgm:t>
    </dgm:pt>
    <dgm:pt modelId="{5315453D-4525-47D2-9063-3E04590FE6C1}" type="parTrans" cxnId="{70F72FB3-26F2-4F09-86D0-F1E8D48C5272}">
      <dgm:prSet/>
      <dgm:spPr/>
      <dgm:t>
        <a:bodyPr/>
        <a:lstStyle/>
        <a:p>
          <a:endParaRPr lang="en-US"/>
        </a:p>
      </dgm:t>
    </dgm:pt>
    <dgm:pt modelId="{9F43F329-64A3-46AE-B576-7AEA0253085F}" type="sibTrans" cxnId="{70F72FB3-26F2-4F09-86D0-F1E8D48C5272}">
      <dgm:prSet/>
      <dgm:spPr/>
      <dgm:t>
        <a:bodyPr/>
        <a:lstStyle/>
        <a:p>
          <a:endParaRPr lang="en-US"/>
        </a:p>
      </dgm:t>
    </dgm:pt>
    <dgm:pt modelId="{A7DF69F6-1EA9-4C83-9A1C-3D617637330A}">
      <dgm:prSet phldrT="[Texto]"/>
      <dgm:spPr/>
      <dgm:t>
        <a:bodyPr/>
        <a:lstStyle/>
        <a:p>
          <a:endParaRPr lang="en-US" dirty="0"/>
        </a:p>
      </dgm:t>
    </dgm:pt>
    <dgm:pt modelId="{C9ECD392-5B9D-4AEF-9D49-CA9A43E28219}" type="parTrans" cxnId="{95C90296-7FC6-46BB-A9B9-CF720CB4BA26}">
      <dgm:prSet/>
      <dgm:spPr/>
      <dgm:t>
        <a:bodyPr/>
        <a:lstStyle/>
        <a:p>
          <a:endParaRPr lang="en-US"/>
        </a:p>
      </dgm:t>
    </dgm:pt>
    <dgm:pt modelId="{E51AF1E7-07F7-4555-9EC2-41FF06C8B340}" type="sibTrans" cxnId="{95C90296-7FC6-46BB-A9B9-CF720CB4BA26}">
      <dgm:prSet/>
      <dgm:spPr/>
      <dgm:t>
        <a:bodyPr/>
        <a:lstStyle/>
        <a:p>
          <a:endParaRPr lang="en-US"/>
        </a:p>
      </dgm:t>
    </dgm:pt>
    <dgm:pt modelId="{E0707E11-2688-423C-B92E-6A8312197733}">
      <dgm:prSet phldrT="[Texto]"/>
      <dgm:spPr/>
      <dgm:t>
        <a:bodyPr/>
        <a:lstStyle/>
        <a:p>
          <a:r>
            <a:rPr lang="es-ES" dirty="0" err="1"/>
            <a:t>Length</a:t>
          </a:r>
          <a:endParaRPr lang="en-US" dirty="0"/>
        </a:p>
      </dgm:t>
    </dgm:pt>
    <dgm:pt modelId="{9D4055D4-359B-4A2E-B99C-1D9F679DC253}" type="parTrans" cxnId="{C2403775-8787-4FCB-B19F-E7099E8172B2}">
      <dgm:prSet/>
      <dgm:spPr/>
      <dgm:t>
        <a:bodyPr/>
        <a:lstStyle/>
        <a:p>
          <a:endParaRPr lang="en-US"/>
        </a:p>
      </dgm:t>
    </dgm:pt>
    <dgm:pt modelId="{F897967F-079A-4E34-A925-25D54E3386D3}" type="sibTrans" cxnId="{C2403775-8787-4FCB-B19F-E7099E8172B2}">
      <dgm:prSet/>
      <dgm:spPr/>
      <dgm:t>
        <a:bodyPr/>
        <a:lstStyle/>
        <a:p>
          <a:endParaRPr lang="en-US"/>
        </a:p>
      </dgm:t>
    </dgm:pt>
    <dgm:pt modelId="{1A0D7067-84AA-4B6D-B8AF-A6B37F4334FC}">
      <dgm:prSet phldrT="[Texto]"/>
      <dgm:spPr/>
      <dgm:t>
        <a:bodyPr/>
        <a:lstStyle/>
        <a:p>
          <a:r>
            <a:rPr lang="es-ES" dirty="0"/>
            <a:t>Figures, </a:t>
          </a:r>
          <a:r>
            <a:rPr lang="es-ES" dirty="0" err="1"/>
            <a:t>Rhythm</a:t>
          </a:r>
          <a:endParaRPr lang="en-US" dirty="0"/>
        </a:p>
      </dgm:t>
    </dgm:pt>
    <dgm:pt modelId="{8E0E6DBF-6896-4931-AA10-938F07DA4E70}" type="parTrans" cxnId="{25953883-BE04-46C6-B04A-9804CE13DE3B}">
      <dgm:prSet/>
      <dgm:spPr/>
      <dgm:t>
        <a:bodyPr/>
        <a:lstStyle/>
        <a:p>
          <a:endParaRPr lang="en-US"/>
        </a:p>
      </dgm:t>
    </dgm:pt>
    <dgm:pt modelId="{CAFA84C3-0E3C-49E3-A8A0-09383FB4AC13}" type="sibTrans" cxnId="{25953883-BE04-46C6-B04A-9804CE13DE3B}">
      <dgm:prSet/>
      <dgm:spPr/>
      <dgm:t>
        <a:bodyPr/>
        <a:lstStyle/>
        <a:p>
          <a:endParaRPr lang="en-US"/>
        </a:p>
      </dgm:t>
    </dgm:pt>
    <dgm:pt modelId="{E211CF78-05DF-4027-A298-D05CB72F8CA6}">
      <dgm:prSet phldrT="[Texto]"/>
      <dgm:spPr/>
      <dgm:t>
        <a:bodyPr/>
        <a:lstStyle/>
        <a:p>
          <a:endParaRPr lang="en-US" dirty="0"/>
        </a:p>
      </dgm:t>
    </dgm:pt>
    <dgm:pt modelId="{D8F8052E-A896-4895-A935-B2D33948F783}" type="parTrans" cxnId="{5AE18F79-1377-41A2-9C92-FBF83CD0E079}">
      <dgm:prSet/>
      <dgm:spPr/>
    </dgm:pt>
    <dgm:pt modelId="{14A77342-1E0B-45F9-AC29-86B4546F6D3D}" type="sibTrans" cxnId="{5AE18F79-1377-41A2-9C92-FBF83CD0E079}">
      <dgm:prSet/>
      <dgm:spPr/>
    </dgm:pt>
    <dgm:pt modelId="{CC079554-2C85-4EE7-A400-8C5F21F301E9}">
      <dgm:prSet phldrT="[Texto]"/>
      <dgm:spPr/>
      <dgm:t>
        <a:bodyPr/>
        <a:lstStyle/>
        <a:p>
          <a:endParaRPr lang="en-US" dirty="0"/>
        </a:p>
      </dgm:t>
    </dgm:pt>
    <dgm:pt modelId="{8ABFD221-304F-4A93-9AFF-DF674CBAC69F}" type="parTrans" cxnId="{FA3197FB-3ADE-4417-BD50-14217FA261DC}">
      <dgm:prSet/>
      <dgm:spPr/>
    </dgm:pt>
    <dgm:pt modelId="{F138ACDD-4487-4FAA-87F9-655B735F2681}" type="sibTrans" cxnId="{FA3197FB-3ADE-4417-BD50-14217FA261DC}">
      <dgm:prSet/>
      <dgm:spPr/>
    </dgm:pt>
    <dgm:pt modelId="{A5FBE359-405B-43B3-98BA-776518F83978}">
      <dgm:prSet phldrT="[Texto]"/>
      <dgm:spPr/>
      <dgm:t>
        <a:bodyPr/>
        <a:lstStyle/>
        <a:p>
          <a:endParaRPr lang="en-US" dirty="0"/>
        </a:p>
      </dgm:t>
    </dgm:pt>
    <dgm:pt modelId="{62624C77-727C-4A03-8AB8-7B6838DE013A}" type="parTrans" cxnId="{C1169D59-8388-4A19-B3E7-BC0331982BB9}">
      <dgm:prSet/>
      <dgm:spPr/>
    </dgm:pt>
    <dgm:pt modelId="{06FC3989-F03B-401F-9784-2DBEFF8D427E}" type="sibTrans" cxnId="{C1169D59-8388-4A19-B3E7-BC0331982BB9}">
      <dgm:prSet/>
      <dgm:spPr/>
    </dgm:pt>
    <dgm:pt modelId="{8956744E-A4BB-4E1D-9A52-F9B6D89D7EDB}">
      <dgm:prSet phldrT="[Texto]"/>
      <dgm:spPr/>
      <dgm:t>
        <a:bodyPr/>
        <a:lstStyle/>
        <a:p>
          <a:endParaRPr lang="en-US" dirty="0"/>
        </a:p>
      </dgm:t>
    </dgm:pt>
    <dgm:pt modelId="{187E0CEF-64AF-4684-B45F-EE3DE38BA86B}" type="parTrans" cxnId="{2E7BA6EC-6B36-47D0-BA3D-A7248083D223}">
      <dgm:prSet/>
      <dgm:spPr/>
    </dgm:pt>
    <dgm:pt modelId="{39D433CF-582F-475B-ADB0-659D323F7235}" type="sibTrans" cxnId="{2E7BA6EC-6B36-47D0-BA3D-A7248083D223}">
      <dgm:prSet/>
      <dgm:spPr/>
    </dgm:pt>
    <dgm:pt modelId="{6E97A6ED-68C8-43A8-BEA9-D9C05A7D6E29}">
      <dgm:prSet phldrT="[Texto]"/>
      <dgm:spPr/>
      <dgm:t>
        <a:bodyPr/>
        <a:lstStyle/>
        <a:p>
          <a:endParaRPr lang="en-US" dirty="0"/>
        </a:p>
      </dgm:t>
    </dgm:pt>
    <dgm:pt modelId="{A0F2FCE1-F162-485B-83AB-E34E4F2416D3}" type="parTrans" cxnId="{D26BAAA5-033E-4A99-8EB1-4E8AEF0CD83E}">
      <dgm:prSet/>
      <dgm:spPr/>
    </dgm:pt>
    <dgm:pt modelId="{6A161F91-47C3-4660-9307-4745FD1E65D6}" type="sibTrans" cxnId="{D26BAAA5-033E-4A99-8EB1-4E8AEF0CD83E}">
      <dgm:prSet/>
      <dgm:spPr/>
    </dgm:pt>
    <dgm:pt modelId="{5EDC9753-2D2E-416D-969D-2BD3979D7193}">
      <dgm:prSet phldrT="[Texto]"/>
      <dgm:spPr/>
      <dgm:t>
        <a:bodyPr/>
        <a:lstStyle/>
        <a:p>
          <a:endParaRPr lang="en-US" dirty="0"/>
        </a:p>
      </dgm:t>
    </dgm:pt>
    <dgm:pt modelId="{34B50C78-C3AE-4C7D-A3EA-22E54BF0BE8B}" type="parTrans" cxnId="{92A664D1-C802-4683-B9A7-F21E95ED7332}">
      <dgm:prSet/>
      <dgm:spPr/>
    </dgm:pt>
    <dgm:pt modelId="{8E165DA4-2562-4282-9EB5-8412C8C18AA9}" type="sibTrans" cxnId="{92A664D1-C802-4683-B9A7-F21E95ED7332}">
      <dgm:prSet/>
      <dgm:spPr/>
    </dgm:pt>
    <dgm:pt modelId="{BB20266E-7824-49C8-A607-D955C4743D76}">
      <dgm:prSet phldrT="[Texto]"/>
      <dgm:spPr/>
      <dgm:t>
        <a:bodyPr/>
        <a:lstStyle/>
        <a:p>
          <a:endParaRPr lang="en-US" dirty="0"/>
        </a:p>
      </dgm:t>
    </dgm:pt>
    <dgm:pt modelId="{A28F9AC6-CF95-4F9A-AC9C-063615AA689D}" type="parTrans" cxnId="{0B443961-231A-43D0-B443-E08D78320625}">
      <dgm:prSet/>
      <dgm:spPr/>
    </dgm:pt>
    <dgm:pt modelId="{3ADC0217-C457-4FF5-9391-DBCAD2258F35}" type="sibTrans" cxnId="{0B443961-231A-43D0-B443-E08D78320625}">
      <dgm:prSet/>
      <dgm:spPr/>
    </dgm:pt>
    <dgm:pt modelId="{E629107C-E522-4ACE-BFB2-DA5536F4FF72}">
      <dgm:prSet phldrT="[Texto]"/>
      <dgm:spPr/>
      <dgm:t>
        <a:bodyPr/>
        <a:lstStyle/>
        <a:p>
          <a:endParaRPr lang="en-US" dirty="0"/>
        </a:p>
      </dgm:t>
    </dgm:pt>
    <dgm:pt modelId="{85C3A61F-6FFD-439D-A784-DA549C28DC38}" type="parTrans" cxnId="{22A6D717-3D28-45F9-A8D2-7782F6DA3C7A}">
      <dgm:prSet/>
      <dgm:spPr/>
    </dgm:pt>
    <dgm:pt modelId="{A8E97FF0-1112-4F60-BCC9-0E50F415FA55}" type="sibTrans" cxnId="{22A6D717-3D28-45F9-A8D2-7782F6DA3C7A}">
      <dgm:prSet/>
      <dgm:spPr/>
    </dgm:pt>
    <dgm:pt modelId="{FA642167-1398-41DD-B9C2-5C9835A48D0C}">
      <dgm:prSet phldrT="[Texto]"/>
      <dgm:spPr/>
      <dgm:t>
        <a:bodyPr/>
        <a:lstStyle/>
        <a:p>
          <a:endParaRPr lang="en-US" dirty="0"/>
        </a:p>
      </dgm:t>
    </dgm:pt>
    <dgm:pt modelId="{927CF002-BC9B-4AAB-A444-5FCF17F9612A}" type="parTrans" cxnId="{BB9622F8-E42F-479E-84AF-276F671C69C6}">
      <dgm:prSet/>
      <dgm:spPr/>
    </dgm:pt>
    <dgm:pt modelId="{529A9BF4-A22D-48C5-A3DC-2BA195B6CA75}" type="sibTrans" cxnId="{BB9622F8-E42F-479E-84AF-276F671C69C6}">
      <dgm:prSet/>
      <dgm:spPr/>
    </dgm:pt>
    <dgm:pt modelId="{0B7F4259-EE9B-4EF0-B55D-6EED06A85107}" type="pres">
      <dgm:prSet presAssocID="{FE52FB78-7D9D-4707-94FC-4081BA2B900E}" presName="linearFlow" presStyleCnt="0">
        <dgm:presLayoutVars>
          <dgm:dir/>
          <dgm:animLvl val="lvl"/>
          <dgm:resizeHandles/>
        </dgm:presLayoutVars>
      </dgm:prSet>
      <dgm:spPr/>
    </dgm:pt>
    <dgm:pt modelId="{825639C8-D70D-4E45-A7C6-B8F09FC1EA7D}" type="pres">
      <dgm:prSet presAssocID="{0C24F7F1-DA97-4CC2-B397-5BFE4DC3632B}" presName="compositeNode" presStyleCnt="0">
        <dgm:presLayoutVars>
          <dgm:bulletEnabled val="1"/>
        </dgm:presLayoutVars>
      </dgm:prSet>
      <dgm:spPr/>
    </dgm:pt>
    <dgm:pt modelId="{15FB86F8-BBBF-4ECF-8493-45462F3265D0}" type="pres">
      <dgm:prSet presAssocID="{0C24F7F1-DA97-4CC2-B397-5BFE4DC3632B}" presName="image" presStyleLbl="fgImgPlace1" presStyleIdx="0" presStyleCnt="3" custLinFactNeighborX="920"/>
      <dgm:spPr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</dgm:spPr>
    </dgm:pt>
    <dgm:pt modelId="{44DAB990-68ED-4CF3-9E37-38AC913EFCB4}" type="pres">
      <dgm:prSet presAssocID="{0C24F7F1-DA97-4CC2-B397-5BFE4DC3632B}" presName="childNode" presStyleLbl="node1" presStyleIdx="0" presStyleCnt="3" custScaleX="100599">
        <dgm:presLayoutVars>
          <dgm:bulletEnabled val="1"/>
        </dgm:presLayoutVars>
      </dgm:prSet>
      <dgm:spPr/>
    </dgm:pt>
    <dgm:pt modelId="{CE1AAFC6-0628-45E6-B15D-58BF2CB8D96C}" type="pres">
      <dgm:prSet presAssocID="{0C24F7F1-DA97-4CC2-B397-5BFE4DC3632B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E171163A-20C6-44B3-957F-C3FEC30D7936}" type="pres">
      <dgm:prSet presAssocID="{CA7B476A-0574-4D4B-A46A-6054A4F25B90}" presName="sibTrans" presStyleCnt="0"/>
      <dgm:spPr/>
    </dgm:pt>
    <dgm:pt modelId="{D3021D00-894C-4E5B-8F99-9F64DA3B05CB}" type="pres">
      <dgm:prSet presAssocID="{C0AF1402-95F0-460A-B0FB-98A5924F685F}" presName="compositeNode" presStyleCnt="0">
        <dgm:presLayoutVars>
          <dgm:bulletEnabled val="1"/>
        </dgm:presLayoutVars>
      </dgm:prSet>
      <dgm:spPr/>
    </dgm:pt>
    <dgm:pt modelId="{FF434DE1-EB11-45BC-8665-197BBBF81B52}" type="pres">
      <dgm:prSet presAssocID="{C0AF1402-95F0-460A-B0FB-98A5924F685F}" presName="image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11000" b="-11000"/>
          </a:stretch>
        </a:blipFill>
      </dgm:spPr>
    </dgm:pt>
    <dgm:pt modelId="{352EF67E-1BD7-4C0D-AE98-01FA20C5F45A}" type="pres">
      <dgm:prSet presAssocID="{C0AF1402-95F0-460A-B0FB-98A5924F685F}" presName="childNode" presStyleLbl="node1" presStyleIdx="1" presStyleCnt="3">
        <dgm:presLayoutVars>
          <dgm:bulletEnabled val="1"/>
        </dgm:presLayoutVars>
      </dgm:prSet>
      <dgm:spPr/>
    </dgm:pt>
    <dgm:pt modelId="{A1A8F5D4-D72A-4DD9-9A51-2C465349E36A}" type="pres">
      <dgm:prSet presAssocID="{C0AF1402-95F0-460A-B0FB-98A5924F685F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CBEBE880-BEA5-4969-A88A-7255602538AC}" type="pres">
      <dgm:prSet presAssocID="{3B612978-2F86-4412-BD8B-0E7F5A530780}" presName="sibTrans" presStyleCnt="0"/>
      <dgm:spPr/>
    </dgm:pt>
    <dgm:pt modelId="{515C18F2-E467-4AD9-8C20-0E427B366E5A}" type="pres">
      <dgm:prSet presAssocID="{A3B9B022-9C44-43C3-BC5B-60B08E2F0F8C}" presName="compositeNode" presStyleCnt="0">
        <dgm:presLayoutVars>
          <dgm:bulletEnabled val="1"/>
        </dgm:presLayoutVars>
      </dgm:prSet>
      <dgm:spPr/>
    </dgm:pt>
    <dgm:pt modelId="{031C164A-31A2-427C-8F64-AFBA629D8991}" type="pres">
      <dgm:prSet presAssocID="{A3B9B022-9C44-43C3-BC5B-60B08E2F0F8C}" presName="image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l="-92000" r="-92000"/>
          </a:stretch>
        </a:blipFill>
      </dgm:spPr>
    </dgm:pt>
    <dgm:pt modelId="{BCA5B381-4A8A-4A07-ACFD-6E950F1FAD89}" type="pres">
      <dgm:prSet presAssocID="{A3B9B022-9C44-43C3-BC5B-60B08E2F0F8C}" presName="childNode" presStyleLbl="node1" presStyleIdx="2" presStyleCnt="3">
        <dgm:presLayoutVars>
          <dgm:bulletEnabled val="1"/>
        </dgm:presLayoutVars>
      </dgm:prSet>
      <dgm:spPr/>
    </dgm:pt>
    <dgm:pt modelId="{4D6DF17A-EF31-4F9D-9E25-8D113A5110E1}" type="pres">
      <dgm:prSet presAssocID="{A3B9B022-9C44-43C3-BC5B-60B08E2F0F8C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0A567C00-5CCF-4F6B-B8B4-7952F7587381}" type="presOf" srcId="{E0707E11-2688-423C-B92E-6A8312197733}" destId="{352EF67E-1BD7-4C0D-AE98-01FA20C5F45A}" srcOrd="0" destOrd="9" presId="urn:microsoft.com/office/officeart/2005/8/layout/hList2"/>
    <dgm:cxn modelId="{F527B006-D362-4246-B7E9-6AA0BFAF76A3}" type="presOf" srcId="{6E97A6ED-68C8-43A8-BEA9-D9C05A7D6E29}" destId="{BCA5B381-4A8A-4A07-ACFD-6E950F1FAD89}" srcOrd="0" destOrd="4" presId="urn:microsoft.com/office/officeart/2005/8/layout/hList2"/>
    <dgm:cxn modelId="{78663808-7743-43EA-A80D-3212ECB6277E}" type="presOf" srcId="{C65AC070-99EC-4D15-9ACB-62922414C865}" destId="{352EF67E-1BD7-4C0D-AE98-01FA20C5F45A}" srcOrd="0" destOrd="5" presId="urn:microsoft.com/office/officeart/2005/8/layout/hList2"/>
    <dgm:cxn modelId="{7138E810-EADB-4896-B216-ABA19AA92843}" type="presOf" srcId="{CAE78361-CBE9-48B4-9ECE-EED792F1A6BD}" destId="{44DAB990-68ED-4CF3-9E37-38AC913EFCB4}" srcOrd="0" destOrd="7" presId="urn:microsoft.com/office/officeart/2005/8/layout/hList2"/>
    <dgm:cxn modelId="{6509C515-7D55-4984-8F8B-2E31C29E9524}" type="presOf" srcId="{FE52FB78-7D9D-4707-94FC-4081BA2B900E}" destId="{0B7F4259-EE9B-4EF0-B55D-6EED06A85107}" srcOrd="0" destOrd="0" presId="urn:microsoft.com/office/officeart/2005/8/layout/hList2"/>
    <dgm:cxn modelId="{22A6D717-3D28-45F9-A8D2-7782F6DA3C7A}" srcId="{0C24F7F1-DA97-4CC2-B397-5BFE4DC3632B}" destId="{E629107C-E522-4ACE-BFB2-DA5536F4FF72}" srcOrd="6" destOrd="0" parTransId="{85C3A61F-6FFD-439D-A784-DA549C28DC38}" sibTransId="{A8E97FF0-1112-4F60-BCC9-0E50F415FA55}"/>
    <dgm:cxn modelId="{B9DA111E-F65F-4AB6-B280-404AE26660C9}" srcId="{A3B9B022-9C44-43C3-BC5B-60B08E2F0F8C}" destId="{3F7DDCE3-57F9-4931-BC2F-E5A6BEBD04B3}" srcOrd="0" destOrd="0" parTransId="{E1ED43CA-51CA-44A6-9FA0-AA46F20BE112}" sibTransId="{D9B85936-C452-4439-BE43-12F6AF7CA481}"/>
    <dgm:cxn modelId="{E5D9EE23-CE76-43C0-AB02-0976D2D40DF1}" type="presOf" srcId="{A7DF69F6-1EA9-4C83-9A1C-3D617637330A}" destId="{352EF67E-1BD7-4C0D-AE98-01FA20C5F45A}" srcOrd="0" destOrd="8" presId="urn:microsoft.com/office/officeart/2005/8/layout/hList2"/>
    <dgm:cxn modelId="{24915228-499F-4F8F-BBE0-2C7C1DDDA5A8}" srcId="{FE52FB78-7D9D-4707-94FC-4081BA2B900E}" destId="{C0AF1402-95F0-460A-B0FB-98A5924F685F}" srcOrd="1" destOrd="0" parTransId="{25EDE18D-DCA6-4E67-8D53-56AF376235D9}" sibTransId="{3B612978-2F86-4412-BD8B-0E7F5A530780}"/>
    <dgm:cxn modelId="{EEBA2429-EA13-4BAC-86B2-4D7E60676BBC}" type="presOf" srcId="{FA642167-1398-41DD-B9C2-5C9835A48D0C}" destId="{352EF67E-1BD7-4C0D-AE98-01FA20C5F45A}" srcOrd="0" destOrd="7" presId="urn:microsoft.com/office/officeart/2005/8/layout/hList2"/>
    <dgm:cxn modelId="{EDE5F42F-639B-4872-BEAA-C51EF2085438}" srcId="{0C24F7F1-DA97-4CC2-B397-5BFE4DC3632B}" destId="{587A18D8-02A3-43DB-BBFC-2958370B9CAD}" srcOrd="5" destOrd="0" parTransId="{1BAC5AB5-34EF-4CF4-A428-B070738AA736}" sibTransId="{39346493-9D62-4074-9011-31626DD438D3}"/>
    <dgm:cxn modelId="{E9C46931-245C-49F7-87FE-9F0F281D7FB9}" srcId="{0C24F7F1-DA97-4CC2-B397-5BFE4DC3632B}" destId="{745483A9-C1A2-4CB5-A4C2-59C699C69739}" srcOrd="4" destOrd="0" parTransId="{7DE15F91-923F-44AF-8299-DFC39974950F}" sibTransId="{703B329E-56B8-4AC9-9703-1899645CB93D}"/>
    <dgm:cxn modelId="{7F655332-F000-471A-8851-FFE1087CEE60}" srcId="{C0AF1402-95F0-460A-B0FB-98A5924F685F}" destId="{4E738329-259D-4838-A928-A257628B82FB}" srcOrd="2" destOrd="0" parTransId="{219A920F-AB36-4C73-90FC-B0265392A292}" sibTransId="{C65CA5D4-1145-403B-91F4-07AC89B71560}"/>
    <dgm:cxn modelId="{27BF6F3E-3CF0-4D2A-B486-9B901D700657}" srcId="{FE52FB78-7D9D-4707-94FC-4081BA2B900E}" destId="{A3B9B022-9C44-43C3-BC5B-60B08E2F0F8C}" srcOrd="2" destOrd="0" parTransId="{B5E756BF-E33C-4DBE-9133-3727E5DF5017}" sibTransId="{3E9B23BA-66E9-4943-BBEF-4F9ADC3FA36B}"/>
    <dgm:cxn modelId="{2E07035E-93D7-4BD3-B308-9E270C303A00}" type="presOf" srcId="{0C24F7F1-DA97-4CC2-B397-5BFE4DC3632B}" destId="{CE1AAFC6-0628-45E6-B15D-58BF2CB8D96C}" srcOrd="0" destOrd="0" presId="urn:microsoft.com/office/officeart/2005/8/layout/hList2"/>
    <dgm:cxn modelId="{0B443961-231A-43D0-B443-E08D78320625}" srcId="{A3B9B022-9C44-43C3-BC5B-60B08E2F0F8C}" destId="{BB20266E-7824-49C8-A607-D955C4743D76}" srcOrd="1" destOrd="0" parTransId="{A28F9AC6-CF95-4F9A-AC9C-063615AA689D}" sibTransId="{3ADC0217-C457-4FF5-9391-DBCAD2258F35}"/>
    <dgm:cxn modelId="{A0CAF861-B2D0-4FEB-9CAD-0FD0F16613C2}" type="presOf" srcId="{904C6AEF-2E58-4B0C-84D2-BFB6E694BE72}" destId="{BCA5B381-4A8A-4A07-ACFD-6E950F1FAD89}" srcOrd="0" destOrd="3" presId="urn:microsoft.com/office/officeart/2005/8/layout/hList2"/>
    <dgm:cxn modelId="{74FDC867-2AA7-4A34-A253-2C3007852059}" srcId="{A3B9B022-9C44-43C3-BC5B-60B08E2F0F8C}" destId="{52F1A3A4-5F67-4A69-8A25-F33E52CAE03E}" srcOrd="5" destOrd="0" parTransId="{B63F76FD-7E47-4F2D-9984-A6EA7952CF75}" sibTransId="{E196B579-5AB4-44FA-93F7-2F05E16E2045}"/>
    <dgm:cxn modelId="{F4101268-600A-4B57-9FD1-A441C3447048}" type="presOf" srcId="{8956744E-A4BB-4E1D-9A52-F9B6D89D7EDB}" destId="{352EF67E-1BD7-4C0D-AE98-01FA20C5F45A}" srcOrd="0" destOrd="1" presId="urn:microsoft.com/office/officeart/2005/8/layout/hList2"/>
    <dgm:cxn modelId="{E0467A48-173A-4145-854A-6A595B9690AC}" type="presOf" srcId="{A5FBE359-405B-43B3-98BA-776518F83978}" destId="{352EF67E-1BD7-4C0D-AE98-01FA20C5F45A}" srcOrd="0" destOrd="4" presId="urn:microsoft.com/office/officeart/2005/8/layout/hList2"/>
    <dgm:cxn modelId="{A4317849-A0A6-4BCF-A6FF-A02DFD853AF2}" type="presOf" srcId="{3F7DDCE3-57F9-4931-BC2F-E5A6BEBD04B3}" destId="{BCA5B381-4A8A-4A07-ACFD-6E950F1FAD89}" srcOrd="0" destOrd="0" presId="urn:microsoft.com/office/officeart/2005/8/layout/hList2"/>
    <dgm:cxn modelId="{5784384D-F755-4D8A-8D2F-91E70FD36609}" type="presOf" srcId="{6F487530-D104-45BB-8CB5-E23CB9AD89FC}" destId="{BCA5B381-4A8A-4A07-ACFD-6E950F1FAD89}" srcOrd="0" destOrd="2" presId="urn:microsoft.com/office/officeart/2005/8/layout/hList2"/>
    <dgm:cxn modelId="{5F316F4E-81AD-4678-8599-A06927FDB1E4}" srcId="{C0AF1402-95F0-460A-B0FB-98A5924F685F}" destId="{5E6A2580-079F-4BFA-8FD1-917918B0D567}" srcOrd="3" destOrd="0" parTransId="{A2B0A1F5-3895-4DB3-B801-BEEFC71747FE}" sibTransId="{645E3454-3DF7-4B04-B6CD-A4E80E236AEA}"/>
    <dgm:cxn modelId="{72928752-297C-47CA-960C-E938422C951E}" type="presOf" srcId="{BB20266E-7824-49C8-A607-D955C4743D76}" destId="{BCA5B381-4A8A-4A07-ACFD-6E950F1FAD89}" srcOrd="0" destOrd="1" presId="urn:microsoft.com/office/officeart/2005/8/layout/hList2"/>
    <dgm:cxn modelId="{C2403775-8787-4FCB-B19F-E7099E8172B2}" srcId="{C0AF1402-95F0-460A-B0FB-98A5924F685F}" destId="{E0707E11-2688-423C-B92E-6A8312197733}" srcOrd="9" destOrd="0" parTransId="{9D4055D4-359B-4A2E-B99C-1D9F679DC253}" sibTransId="{F897967F-079A-4E34-A925-25D54E3386D3}"/>
    <dgm:cxn modelId="{5AE18F79-1377-41A2-9C92-FBF83CD0E079}" srcId="{0C24F7F1-DA97-4CC2-B397-5BFE4DC3632B}" destId="{E211CF78-05DF-4027-A298-D05CB72F8CA6}" srcOrd="3" destOrd="0" parTransId="{D8F8052E-A896-4895-A935-B2D33948F783}" sibTransId="{14A77342-1E0B-45F9-AC29-86B4546F6D3D}"/>
    <dgm:cxn modelId="{C1169D59-8388-4A19-B3E7-BC0331982BB9}" srcId="{C0AF1402-95F0-460A-B0FB-98A5924F685F}" destId="{A5FBE359-405B-43B3-98BA-776518F83978}" srcOrd="4" destOrd="0" parTransId="{62624C77-727C-4A03-8AB8-7B6838DE013A}" sibTransId="{06FC3989-F03B-401F-9784-2DBEFF8D427E}"/>
    <dgm:cxn modelId="{1F2F365A-1923-4CBE-B95F-C5C2975F1402}" srcId="{A3B9B022-9C44-43C3-BC5B-60B08E2F0F8C}" destId="{904C6AEF-2E58-4B0C-84D2-BFB6E694BE72}" srcOrd="3" destOrd="0" parTransId="{3F78D7DE-DF9F-4701-8273-E8E5C166B2D7}" sibTransId="{1D0417B6-68C1-49C8-822D-6478C72E2352}"/>
    <dgm:cxn modelId="{4C2B147F-9EEB-4048-9FA6-3731E11ED2AE}" srcId="{0C24F7F1-DA97-4CC2-B397-5BFE4DC3632B}" destId="{8F7D8F1F-8C6E-4971-BCB1-29EC2326B352}" srcOrd="2" destOrd="0" parTransId="{3293AD8E-FFB9-47D9-9A3B-8655E663DCD6}" sibTransId="{0F607A57-F6B2-4DC2-81F5-FF17E9BFB430}"/>
    <dgm:cxn modelId="{B3027381-BF51-4CB9-BB24-50AB52B75DB0}" srcId="{0C24F7F1-DA97-4CC2-B397-5BFE4DC3632B}" destId="{9DE9F7A0-8256-4463-86C6-CBE5ABE36560}" srcOrd="8" destOrd="0" parTransId="{B187FB3B-0376-4C91-9281-81173B3D86C4}" sibTransId="{EF342CCB-B130-4EB8-8DB0-CB102205F7A0}"/>
    <dgm:cxn modelId="{F39B3782-5496-428E-92F1-A4193942F02A}" type="presOf" srcId="{1A0D7067-84AA-4B6D-B8AF-A6B37F4334FC}" destId="{BCA5B381-4A8A-4A07-ACFD-6E950F1FAD89}" srcOrd="0" destOrd="7" presId="urn:microsoft.com/office/officeart/2005/8/layout/hList2"/>
    <dgm:cxn modelId="{25953883-BE04-46C6-B04A-9804CE13DE3B}" srcId="{A3B9B022-9C44-43C3-BC5B-60B08E2F0F8C}" destId="{1A0D7067-84AA-4B6D-B8AF-A6B37F4334FC}" srcOrd="7" destOrd="0" parTransId="{8E0E6DBF-6896-4931-AA10-938F07DA4E70}" sibTransId="{CAFA84C3-0E3C-49E3-A8A0-09383FB4AC13}"/>
    <dgm:cxn modelId="{5723E089-2263-4EA2-AF1F-D73677A5CD4D}" srcId="{0C24F7F1-DA97-4CC2-B397-5BFE4DC3632B}" destId="{D6D111E5-CBB8-43A6-B21C-1A4A2ED5BE89}" srcOrd="0" destOrd="0" parTransId="{D1879466-DA2C-4100-BE55-5AACEF297C00}" sibTransId="{3B3D47A3-57D8-4449-BC57-E00BCEBC2713}"/>
    <dgm:cxn modelId="{3350B091-5F5A-4FD7-A3ED-4670CFC71CC8}" type="presOf" srcId="{587A18D8-02A3-43DB-BBFC-2958370B9CAD}" destId="{44DAB990-68ED-4CF3-9E37-38AC913EFCB4}" srcOrd="0" destOrd="5" presId="urn:microsoft.com/office/officeart/2005/8/layout/hList2"/>
    <dgm:cxn modelId="{95C90296-7FC6-46BB-A9B9-CF720CB4BA26}" srcId="{C0AF1402-95F0-460A-B0FB-98A5924F685F}" destId="{A7DF69F6-1EA9-4C83-9A1C-3D617637330A}" srcOrd="8" destOrd="0" parTransId="{C9ECD392-5B9D-4AEF-9D49-CA9A43E28219}" sibTransId="{E51AF1E7-07F7-4555-9EC2-41FF06C8B340}"/>
    <dgm:cxn modelId="{BD6B279A-A5F1-4F11-9925-1A104A35A918}" type="presOf" srcId="{4E738329-259D-4838-A928-A257628B82FB}" destId="{352EF67E-1BD7-4C0D-AE98-01FA20C5F45A}" srcOrd="0" destOrd="2" presId="urn:microsoft.com/office/officeart/2005/8/layout/hList2"/>
    <dgm:cxn modelId="{E305049D-4FD6-49E3-8E28-0B6E5A603BC1}" type="presOf" srcId="{D6D111E5-CBB8-43A6-B21C-1A4A2ED5BE89}" destId="{44DAB990-68ED-4CF3-9E37-38AC913EFCB4}" srcOrd="0" destOrd="0" presId="urn:microsoft.com/office/officeart/2005/8/layout/hList2"/>
    <dgm:cxn modelId="{BA7A149E-8A57-4CCD-827C-FBC409140DFD}" srcId="{A3B9B022-9C44-43C3-BC5B-60B08E2F0F8C}" destId="{6F487530-D104-45BB-8CB5-E23CB9AD89FC}" srcOrd="2" destOrd="0" parTransId="{742FB48F-4095-43F0-B2F6-1F720C0AF74A}" sibTransId="{388E3006-F628-44D8-BDF4-0C69DAC0238D}"/>
    <dgm:cxn modelId="{F9393DA2-2861-4A14-9F06-DDF70FAF2E71}" type="presOf" srcId="{5E6A2580-079F-4BFA-8FD1-917918B0D567}" destId="{352EF67E-1BD7-4C0D-AE98-01FA20C5F45A}" srcOrd="0" destOrd="3" presId="urn:microsoft.com/office/officeart/2005/8/layout/hList2"/>
    <dgm:cxn modelId="{D26BAAA5-033E-4A99-8EB1-4E8AEF0CD83E}" srcId="{A3B9B022-9C44-43C3-BC5B-60B08E2F0F8C}" destId="{6E97A6ED-68C8-43A8-BEA9-D9C05A7D6E29}" srcOrd="4" destOrd="0" parTransId="{A0F2FCE1-F162-485B-83AB-E34E4F2416D3}" sibTransId="{6A161F91-47C3-4660-9307-4745FD1E65D6}"/>
    <dgm:cxn modelId="{70F72FB3-26F2-4F09-86D0-F1E8D48C5272}" srcId="{C0AF1402-95F0-460A-B0FB-98A5924F685F}" destId="{A7F3A0CD-C894-400B-B426-AD482FB9B086}" srcOrd="6" destOrd="0" parTransId="{5315453D-4525-47D2-9063-3E04590FE6C1}" sibTransId="{9F43F329-64A3-46AE-B576-7AEA0253085F}"/>
    <dgm:cxn modelId="{5743ACB7-0B3D-4908-A774-F5F77E406F04}" srcId="{FE52FB78-7D9D-4707-94FC-4081BA2B900E}" destId="{0C24F7F1-DA97-4CC2-B397-5BFE4DC3632B}" srcOrd="0" destOrd="0" parTransId="{D3BD7B5A-AFBF-4AB2-A734-A1654A5A96B7}" sibTransId="{CA7B476A-0574-4D4B-A46A-6054A4F25B90}"/>
    <dgm:cxn modelId="{667A08BE-9518-4A84-B51F-241C278D91B2}" srcId="{C0AF1402-95F0-460A-B0FB-98A5924F685F}" destId="{A9BA722C-77B4-4D6A-8DB9-8C4E03909A98}" srcOrd="0" destOrd="0" parTransId="{ADF650E1-DC60-4721-A529-A5398E3DB07D}" sibTransId="{FB43BCA0-72F8-4946-88F9-4982C5686350}"/>
    <dgm:cxn modelId="{247788CA-3D70-47DE-BC2C-6ECEBD2CCC8E}" type="presOf" srcId="{52F1A3A4-5F67-4A69-8A25-F33E52CAE03E}" destId="{BCA5B381-4A8A-4A07-ACFD-6E950F1FAD89}" srcOrd="0" destOrd="5" presId="urn:microsoft.com/office/officeart/2005/8/layout/hList2"/>
    <dgm:cxn modelId="{0C4EDECE-32CD-4482-B3C8-4EEE48CE6F86}" type="presOf" srcId="{745483A9-C1A2-4CB5-A4C2-59C699C69739}" destId="{44DAB990-68ED-4CF3-9E37-38AC913EFCB4}" srcOrd="0" destOrd="4" presId="urn:microsoft.com/office/officeart/2005/8/layout/hList2"/>
    <dgm:cxn modelId="{92A664D1-C802-4683-B9A7-F21E95ED7332}" srcId="{A3B9B022-9C44-43C3-BC5B-60B08E2F0F8C}" destId="{5EDC9753-2D2E-416D-969D-2BD3979D7193}" srcOrd="6" destOrd="0" parTransId="{34B50C78-C3AE-4C7D-A3EA-22E54BF0BE8B}" sibTransId="{8E165DA4-2562-4282-9EB5-8412C8C18AA9}"/>
    <dgm:cxn modelId="{AF19FADF-00F8-4F60-8BE5-8C1BFF7BCCFB}" type="presOf" srcId="{E211CF78-05DF-4027-A298-D05CB72F8CA6}" destId="{44DAB990-68ED-4CF3-9E37-38AC913EFCB4}" srcOrd="0" destOrd="3" presId="urn:microsoft.com/office/officeart/2005/8/layout/hList2"/>
    <dgm:cxn modelId="{668273E1-28CA-4851-B8B1-887710AD821C}" type="presOf" srcId="{C0AF1402-95F0-460A-B0FB-98A5924F685F}" destId="{A1A8F5D4-D72A-4DD9-9A51-2C465349E36A}" srcOrd="0" destOrd="0" presId="urn:microsoft.com/office/officeart/2005/8/layout/hList2"/>
    <dgm:cxn modelId="{EC2767E3-3799-431E-8373-368BBA059296}" type="presOf" srcId="{E629107C-E522-4ACE-BFB2-DA5536F4FF72}" destId="{44DAB990-68ED-4CF3-9E37-38AC913EFCB4}" srcOrd="0" destOrd="6" presId="urn:microsoft.com/office/officeart/2005/8/layout/hList2"/>
    <dgm:cxn modelId="{3EF3A8EA-B678-4F1F-800A-44A067006D9E}" type="presOf" srcId="{A3B9B022-9C44-43C3-BC5B-60B08E2F0F8C}" destId="{4D6DF17A-EF31-4F9D-9E25-8D113A5110E1}" srcOrd="0" destOrd="0" presId="urn:microsoft.com/office/officeart/2005/8/layout/hList2"/>
    <dgm:cxn modelId="{2E7BA6EC-6B36-47D0-BA3D-A7248083D223}" srcId="{C0AF1402-95F0-460A-B0FB-98A5924F685F}" destId="{8956744E-A4BB-4E1D-9A52-F9B6D89D7EDB}" srcOrd="1" destOrd="0" parTransId="{187E0CEF-64AF-4684-B45F-EE3DE38BA86B}" sibTransId="{39D433CF-582F-475B-ADB0-659D323F7235}"/>
    <dgm:cxn modelId="{3949D0EE-B6A2-49A3-8CD8-5545704A24DF}" type="presOf" srcId="{9DE9F7A0-8256-4463-86C6-CBE5ABE36560}" destId="{44DAB990-68ED-4CF3-9E37-38AC913EFCB4}" srcOrd="0" destOrd="8" presId="urn:microsoft.com/office/officeart/2005/8/layout/hList2"/>
    <dgm:cxn modelId="{DD2EDFEE-5626-42BC-8AB2-F1AE0CE3E3F4}" type="presOf" srcId="{5EDC9753-2D2E-416D-969D-2BD3979D7193}" destId="{BCA5B381-4A8A-4A07-ACFD-6E950F1FAD89}" srcOrd="0" destOrd="6" presId="urn:microsoft.com/office/officeart/2005/8/layout/hList2"/>
    <dgm:cxn modelId="{06E578F2-684B-4407-83E0-C9648F8B2AC1}" type="presOf" srcId="{A9BA722C-77B4-4D6A-8DB9-8C4E03909A98}" destId="{352EF67E-1BD7-4C0D-AE98-01FA20C5F45A}" srcOrd="0" destOrd="0" presId="urn:microsoft.com/office/officeart/2005/8/layout/hList2"/>
    <dgm:cxn modelId="{CD3195F2-094E-424E-B6CC-E0B6F23ACCB1}" type="presOf" srcId="{A7F3A0CD-C894-400B-B426-AD482FB9B086}" destId="{352EF67E-1BD7-4C0D-AE98-01FA20C5F45A}" srcOrd="0" destOrd="6" presId="urn:microsoft.com/office/officeart/2005/8/layout/hList2"/>
    <dgm:cxn modelId="{5C7032F4-0B40-4FCC-AFA7-03C4ABADD74F}" srcId="{0C24F7F1-DA97-4CC2-B397-5BFE4DC3632B}" destId="{CAE78361-CBE9-48B4-9ECE-EED792F1A6BD}" srcOrd="7" destOrd="0" parTransId="{428CBD2E-EB3D-42AB-A540-E5F06306E43F}" sibTransId="{D48A7CF2-4DEF-401C-98C3-D72F74C6E421}"/>
    <dgm:cxn modelId="{E52686F4-EDAC-4177-9511-B4838AB11A49}" type="presOf" srcId="{8F7D8F1F-8C6E-4971-BCB1-29EC2326B352}" destId="{44DAB990-68ED-4CF3-9E37-38AC913EFCB4}" srcOrd="0" destOrd="2" presId="urn:microsoft.com/office/officeart/2005/8/layout/hList2"/>
    <dgm:cxn modelId="{04FFDBF7-9757-4560-AC6A-5B548137D9EB}" type="presOf" srcId="{CC079554-2C85-4EE7-A400-8C5F21F301E9}" destId="{44DAB990-68ED-4CF3-9E37-38AC913EFCB4}" srcOrd="0" destOrd="1" presId="urn:microsoft.com/office/officeart/2005/8/layout/hList2"/>
    <dgm:cxn modelId="{BB9622F8-E42F-479E-84AF-276F671C69C6}" srcId="{C0AF1402-95F0-460A-B0FB-98A5924F685F}" destId="{FA642167-1398-41DD-B9C2-5C9835A48D0C}" srcOrd="7" destOrd="0" parTransId="{927CF002-BC9B-4AAB-A444-5FCF17F9612A}" sibTransId="{529A9BF4-A22D-48C5-A3DC-2BA195B6CA75}"/>
    <dgm:cxn modelId="{FA3197FB-3ADE-4417-BD50-14217FA261DC}" srcId="{0C24F7F1-DA97-4CC2-B397-5BFE4DC3632B}" destId="{CC079554-2C85-4EE7-A400-8C5F21F301E9}" srcOrd="1" destOrd="0" parTransId="{8ABFD221-304F-4A93-9AFF-DF674CBAC69F}" sibTransId="{F138ACDD-4487-4FAA-87F9-655B735F2681}"/>
    <dgm:cxn modelId="{80861EFF-E3F0-455E-9B0B-CADD679D4248}" srcId="{C0AF1402-95F0-460A-B0FB-98A5924F685F}" destId="{C65AC070-99EC-4D15-9ACB-62922414C865}" srcOrd="5" destOrd="0" parTransId="{85CE2FF8-E112-4B92-81C3-2E69A1AD74A0}" sibTransId="{E84D99A3-FA75-49E2-BB51-E2B01C69682C}"/>
    <dgm:cxn modelId="{BB01F398-D40D-4EFA-A808-F71B7635DCC3}" type="presParOf" srcId="{0B7F4259-EE9B-4EF0-B55D-6EED06A85107}" destId="{825639C8-D70D-4E45-A7C6-B8F09FC1EA7D}" srcOrd="0" destOrd="0" presId="urn:microsoft.com/office/officeart/2005/8/layout/hList2"/>
    <dgm:cxn modelId="{CEAE6EED-5B97-493C-BB2D-1D7EDCDD3E51}" type="presParOf" srcId="{825639C8-D70D-4E45-A7C6-B8F09FC1EA7D}" destId="{15FB86F8-BBBF-4ECF-8493-45462F3265D0}" srcOrd="0" destOrd="0" presId="urn:microsoft.com/office/officeart/2005/8/layout/hList2"/>
    <dgm:cxn modelId="{AF57CB17-5369-4C9F-881F-CC1769EF3A29}" type="presParOf" srcId="{825639C8-D70D-4E45-A7C6-B8F09FC1EA7D}" destId="{44DAB990-68ED-4CF3-9E37-38AC913EFCB4}" srcOrd="1" destOrd="0" presId="urn:microsoft.com/office/officeart/2005/8/layout/hList2"/>
    <dgm:cxn modelId="{446EF55C-5E9B-4660-9203-EE986284B9A1}" type="presParOf" srcId="{825639C8-D70D-4E45-A7C6-B8F09FC1EA7D}" destId="{CE1AAFC6-0628-45E6-B15D-58BF2CB8D96C}" srcOrd="2" destOrd="0" presId="urn:microsoft.com/office/officeart/2005/8/layout/hList2"/>
    <dgm:cxn modelId="{8789C210-ABD2-4263-9E48-453E0FBA7A64}" type="presParOf" srcId="{0B7F4259-EE9B-4EF0-B55D-6EED06A85107}" destId="{E171163A-20C6-44B3-957F-C3FEC30D7936}" srcOrd="1" destOrd="0" presId="urn:microsoft.com/office/officeart/2005/8/layout/hList2"/>
    <dgm:cxn modelId="{9BA50629-DEF6-427B-9FDD-2FED1F6D6939}" type="presParOf" srcId="{0B7F4259-EE9B-4EF0-B55D-6EED06A85107}" destId="{D3021D00-894C-4E5B-8F99-9F64DA3B05CB}" srcOrd="2" destOrd="0" presId="urn:microsoft.com/office/officeart/2005/8/layout/hList2"/>
    <dgm:cxn modelId="{DB70453B-C07F-49DB-B03B-96D8326E6ECC}" type="presParOf" srcId="{D3021D00-894C-4E5B-8F99-9F64DA3B05CB}" destId="{FF434DE1-EB11-45BC-8665-197BBBF81B52}" srcOrd="0" destOrd="0" presId="urn:microsoft.com/office/officeart/2005/8/layout/hList2"/>
    <dgm:cxn modelId="{4E98EE26-EEB7-4C11-9260-6C81422A9B2C}" type="presParOf" srcId="{D3021D00-894C-4E5B-8F99-9F64DA3B05CB}" destId="{352EF67E-1BD7-4C0D-AE98-01FA20C5F45A}" srcOrd="1" destOrd="0" presId="urn:microsoft.com/office/officeart/2005/8/layout/hList2"/>
    <dgm:cxn modelId="{20B9CCF8-45D5-4F5B-81BB-159C632796CD}" type="presParOf" srcId="{D3021D00-894C-4E5B-8F99-9F64DA3B05CB}" destId="{A1A8F5D4-D72A-4DD9-9A51-2C465349E36A}" srcOrd="2" destOrd="0" presId="urn:microsoft.com/office/officeart/2005/8/layout/hList2"/>
    <dgm:cxn modelId="{87ACE5E2-E0A6-4E7D-80D2-EA973ED9CAF1}" type="presParOf" srcId="{0B7F4259-EE9B-4EF0-B55D-6EED06A85107}" destId="{CBEBE880-BEA5-4969-A88A-7255602538AC}" srcOrd="3" destOrd="0" presId="urn:microsoft.com/office/officeart/2005/8/layout/hList2"/>
    <dgm:cxn modelId="{44365AA8-F3B5-4317-B819-78CD77AB6DA5}" type="presParOf" srcId="{0B7F4259-EE9B-4EF0-B55D-6EED06A85107}" destId="{515C18F2-E467-4AD9-8C20-0E427B366E5A}" srcOrd="4" destOrd="0" presId="urn:microsoft.com/office/officeart/2005/8/layout/hList2"/>
    <dgm:cxn modelId="{BF4AE603-4079-4CF9-BA61-AC455B9FB819}" type="presParOf" srcId="{515C18F2-E467-4AD9-8C20-0E427B366E5A}" destId="{031C164A-31A2-427C-8F64-AFBA629D8991}" srcOrd="0" destOrd="0" presId="urn:microsoft.com/office/officeart/2005/8/layout/hList2"/>
    <dgm:cxn modelId="{964AECC9-14F8-4612-996C-8C30D999881D}" type="presParOf" srcId="{515C18F2-E467-4AD9-8C20-0E427B366E5A}" destId="{BCA5B381-4A8A-4A07-ACFD-6E950F1FAD89}" srcOrd="1" destOrd="0" presId="urn:microsoft.com/office/officeart/2005/8/layout/hList2"/>
    <dgm:cxn modelId="{AAA130EE-4B35-4820-9457-6786B609BD39}" type="presParOf" srcId="{515C18F2-E467-4AD9-8C20-0E427B366E5A}" destId="{4D6DF17A-EF31-4F9D-9E25-8D113A5110E1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F7F8AD-AA7C-483B-96C2-F57656F9AB80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3C1D0B-5A8A-475C-90D2-74DCE06B0F91}">
      <dgm:prSet phldrT="[Texto]"/>
      <dgm:spPr/>
      <dgm:t>
        <a:bodyPr/>
        <a:lstStyle/>
        <a:p>
          <a:r>
            <a:rPr lang="es-ES" dirty="0" err="1"/>
            <a:t>Transduction</a:t>
          </a:r>
          <a:r>
            <a:rPr lang="es-ES" dirty="0"/>
            <a:t> (</a:t>
          </a:r>
          <a:r>
            <a:rPr lang="es-ES" dirty="0" err="1"/>
            <a:t>Cochlea</a:t>
          </a:r>
          <a:r>
            <a:rPr lang="es-ES" dirty="0"/>
            <a:t>)</a:t>
          </a:r>
          <a:endParaRPr lang="en-US" dirty="0"/>
        </a:p>
      </dgm:t>
    </dgm:pt>
    <dgm:pt modelId="{129E6E87-0810-47CF-8927-82131462EB9D}" type="parTrans" cxnId="{CDB7ACA5-ABB3-4B47-98E8-419E670D6B67}">
      <dgm:prSet/>
      <dgm:spPr/>
      <dgm:t>
        <a:bodyPr/>
        <a:lstStyle/>
        <a:p>
          <a:endParaRPr lang="en-US"/>
        </a:p>
      </dgm:t>
    </dgm:pt>
    <dgm:pt modelId="{D813CC44-B863-41DB-83CD-45B84286ACA6}" type="sibTrans" cxnId="{CDB7ACA5-ABB3-4B47-98E8-419E670D6B67}">
      <dgm:prSet/>
      <dgm:spPr/>
      <dgm:t>
        <a:bodyPr/>
        <a:lstStyle/>
        <a:p>
          <a:endParaRPr lang="en-US"/>
        </a:p>
      </dgm:t>
    </dgm:pt>
    <dgm:pt modelId="{FD609660-D4C4-42E7-B3EE-C076C98CCAE1}">
      <dgm:prSet phldrT="[Texto]" custT="1"/>
      <dgm:spPr/>
      <dgm:t>
        <a:bodyPr/>
        <a:lstStyle/>
        <a:p>
          <a:pPr>
            <a:buNone/>
          </a:pPr>
          <a:r>
            <a:rPr lang="es-ES" sz="1600" dirty="0" err="1"/>
            <a:t>From</a:t>
          </a:r>
          <a:r>
            <a:rPr lang="es-ES" sz="1600" dirty="0"/>
            <a:t> </a:t>
          </a:r>
          <a:r>
            <a:rPr lang="es-ES" sz="1600" dirty="0" err="1"/>
            <a:t>pressure</a:t>
          </a:r>
          <a:r>
            <a:rPr lang="es-ES" sz="1600" dirty="0"/>
            <a:t> </a:t>
          </a:r>
          <a:r>
            <a:rPr lang="es-ES" sz="1600" dirty="0" err="1"/>
            <a:t>changes</a:t>
          </a:r>
          <a:r>
            <a:rPr lang="es-ES" sz="1600" dirty="0"/>
            <a:t> </a:t>
          </a:r>
          <a:r>
            <a:rPr lang="es-ES" sz="1600" dirty="0" err="1"/>
            <a:t>to</a:t>
          </a:r>
          <a:r>
            <a:rPr lang="es-ES" sz="1600" dirty="0"/>
            <a:t> </a:t>
          </a:r>
          <a:r>
            <a:rPr lang="es-ES" sz="1600" dirty="0" err="1"/>
            <a:t>trains</a:t>
          </a:r>
          <a:r>
            <a:rPr lang="es-ES" sz="1600" dirty="0"/>
            <a:t> </a:t>
          </a:r>
          <a:r>
            <a:rPr lang="es-ES" sz="1600" dirty="0" err="1"/>
            <a:t>of</a:t>
          </a:r>
          <a:r>
            <a:rPr lang="es-ES" sz="1600" dirty="0"/>
            <a:t> </a:t>
          </a:r>
          <a:r>
            <a:rPr lang="es-ES" sz="1600" dirty="0" err="1"/>
            <a:t>spikes</a:t>
          </a:r>
          <a:endParaRPr lang="en-US" sz="1600" dirty="0"/>
        </a:p>
      </dgm:t>
    </dgm:pt>
    <dgm:pt modelId="{558E2BC3-62EE-41E5-AE10-F5CB4F003BB8}" type="parTrans" cxnId="{DE7BA461-9E21-46E6-8379-AAC3E977F7A1}">
      <dgm:prSet/>
      <dgm:spPr/>
      <dgm:t>
        <a:bodyPr/>
        <a:lstStyle/>
        <a:p>
          <a:endParaRPr lang="en-US"/>
        </a:p>
      </dgm:t>
    </dgm:pt>
    <dgm:pt modelId="{FBF83CE7-27B0-47A4-AB48-7E2B4C69F644}" type="sibTrans" cxnId="{DE7BA461-9E21-46E6-8379-AAC3E977F7A1}">
      <dgm:prSet/>
      <dgm:spPr/>
      <dgm:t>
        <a:bodyPr/>
        <a:lstStyle/>
        <a:p>
          <a:endParaRPr lang="en-US"/>
        </a:p>
      </dgm:t>
    </dgm:pt>
    <dgm:pt modelId="{D5A1FB29-71DD-488F-8735-95B6108371F0}">
      <dgm:prSet phldrT="[Texto]"/>
      <dgm:spPr/>
      <dgm:t>
        <a:bodyPr/>
        <a:lstStyle/>
        <a:p>
          <a:r>
            <a:rPr lang="es-ES" dirty="0"/>
            <a:t>Low-</a:t>
          </a:r>
          <a:r>
            <a:rPr lang="es-ES" dirty="0" err="1"/>
            <a:t>level</a:t>
          </a:r>
          <a:r>
            <a:rPr lang="es-ES" dirty="0"/>
            <a:t> </a:t>
          </a:r>
          <a:r>
            <a:rPr lang="es-ES" dirty="0" err="1"/>
            <a:t>detection</a:t>
          </a:r>
          <a:endParaRPr lang="es-ES" dirty="0"/>
        </a:p>
        <a:p>
          <a:r>
            <a:rPr lang="en-US" dirty="0"/>
            <a:t>(features)</a:t>
          </a:r>
        </a:p>
      </dgm:t>
    </dgm:pt>
    <dgm:pt modelId="{0793098E-7350-402E-805B-061B535F808E}" type="parTrans" cxnId="{B2F04FBB-8E7F-4901-818F-EBE9B4D0FB00}">
      <dgm:prSet/>
      <dgm:spPr/>
      <dgm:t>
        <a:bodyPr/>
        <a:lstStyle/>
        <a:p>
          <a:endParaRPr lang="en-US"/>
        </a:p>
      </dgm:t>
    </dgm:pt>
    <dgm:pt modelId="{E2A09C21-27A1-4B3B-867A-6DB86CE9C9A1}" type="sibTrans" cxnId="{B2F04FBB-8E7F-4901-818F-EBE9B4D0FB00}">
      <dgm:prSet/>
      <dgm:spPr/>
      <dgm:t>
        <a:bodyPr/>
        <a:lstStyle/>
        <a:p>
          <a:endParaRPr lang="en-US"/>
        </a:p>
      </dgm:t>
    </dgm:pt>
    <dgm:pt modelId="{17C3142E-97DE-4A99-AD02-1377E4973E35}">
      <dgm:prSet phldrT="[Texto]" custT="1"/>
      <dgm:spPr/>
      <dgm:t>
        <a:bodyPr/>
        <a:lstStyle/>
        <a:p>
          <a:pPr>
            <a:buNone/>
          </a:pPr>
          <a:r>
            <a:rPr lang="es-ES" sz="1600" dirty="0" err="1"/>
            <a:t>Parallel</a:t>
          </a:r>
          <a:r>
            <a:rPr lang="es-ES" sz="1600" dirty="0"/>
            <a:t> </a:t>
          </a:r>
          <a:r>
            <a:rPr lang="es-ES" sz="1600" dirty="0" err="1"/>
            <a:t>complementary</a:t>
          </a:r>
          <a:r>
            <a:rPr lang="es-ES" sz="1600" dirty="0"/>
            <a:t> </a:t>
          </a:r>
          <a:r>
            <a:rPr lang="es-ES" sz="1600" dirty="0" err="1"/>
            <a:t>codings</a:t>
          </a:r>
          <a:r>
            <a:rPr lang="es-ES" sz="1600" dirty="0"/>
            <a:t>, “</a:t>
          </a:r>
          <a:r>
            <a:rPr lang="es-ES" sz="1600" dirty="0" err="1"/>
            <a:t>sensations</a:t>
          </a:r>
          <a:r>
            <a:rPr lang="es-ES" sz="1600" dirty="0"/>
            <a:t>”</a:t>
          </a:r>
          <a:endParaRPr lang="en-US" sz="1600" dirty="0"/>
        </a:p>
      </dgm:t>
    </dgm:pt>
    <dgm:pt modelId="{39CDDA8A-4F99-47C9-8B76-052C50046A79}" type="parTrans" cxnId="{62640E9E-4A5A-41CF-BE7F-B99F25052782}">
      <dgm:prSet/>
      <dgm:spPr/>
      <dgm:t>
        <a:bodyPr/>
        <a:lstStyle/>
        <a:p>
          <a:endParaRPr lang="en-US"/>
        </a:p>
      </dgm:t>
    </dgm:pt>
    <dgm:pt modelId="{27C281B8-00A0-4E84-866F-8D9E00CEA560}" type="sibTrans" cxnId="{62640E9E-4A5A-41CF-BE7F-B99F25052782}">
      <dgm:prSet/>
      <dgm:spPr/>
      <dgm:t>
        <a:bodyPr/>
        <a:lstStyle/>
        <a:p>
          <a:endParaRPr lang="en-US"/>
        </a:p>
      </dgm:t>
    </dgm:pt>
    <dgm:pt modelId="{43449ECF-7365-4327-BFC1-4848D92424CF}">
      <dgm:prSet phldrT="[Texto]"/>
      <dgm:spPr/>
      <dgm:t>
        <a:bodyPr/>
        <a:lstStyle/>
        <a:p>
          <a:r>
            <a:rPr lang="es-ES" dirty="0" err="1"/>
            <a:t>Scene</a:t>
          </a:r>
          <a:r>
            <a:rPr lang="es-ES" dirty="0"/>
            <a:t> </a:t>
          </a:r>
          <a:r>
            <a:rPr lang="es-ES" dirty="0" err="1"/>
            <a:t>Analysis</a:t>
          </a:r>
          <a:r>
            <a:rPr lang="es-ES" dirty="0"/>
            <a:t> (</a:t>
          </a:r>
          <a:r>
            <a:rPr lang="es-ES" dirty="0" err="1"/>
            <a:t>objects</a:t>
          </a:r>
          <a:r>
            <a:rPr lang="es-ES" dirty="0"/>
            <a:t>)</a:t>
          </a:r>
          <a:endParaRPr lang="en-US" dirty="0"/>
        </a:p>
      </dgm:t>
    </dgm:pt>
    <dgm:pt modelId="{D3550E27-BC7F-4881-93B4-12C354DD88B6}" type="parTrans" cxnId="{2E9F9A69-BA48-4269-BC4B-88601D0E38FF}">
      <dgm:prSet/>
      <dgm:spPr/>
      <dgm:t>
        <a:bodyPr/>
        <a:lstStyle/>
        <a:p>
          <a:endParaRPr lang="en-US"/>
        </a:p>
      </dgm:t>
    </dgm:pt>
    <dgm:pt modelId="{FB46050C-B013-46AB-A301-5DDA771A2129}" type="sibTrans" cxnId="{2E9F9A69-BA48-4269-BC4B-88601D0E38FF}">
      <dgm:prSet/>
      <dgm:spPr/>
      <dgm:t>
        <a:bodyPr/>
        <a:lstStyle/>
        <a:p>
          <a:endParaRPr lang="en-US"/>
        </a:p>
      </dgm:t>
    </dgm:pt>
    <dgm:pt modelId="{23C67DB6-D643-4F46-83D4-A40D94CC06EE}">
      <dgm:prSet phldrT="[Texto]" custT="1"/>
      <dgm:spPr/>
      <dgm:t>
        <a:bodyPr/>
        <a:lstStyle/>
        <a:p>
          <a:pPr>
            <a:buNone/>
          </a:pPr>
          <a:r>
            <a:rPr lang="es-ES" sz="1600" dirty="0" err="1"/>
            <a:t>Integration</a:t>
          </a:r>
          <a:r>
            <a:rPr lang="es-ES" sz="1600" dirty="0"/>
            <a:t> </a:t>
          </a:r>
          <a:r>
            <a:rPr lang="es-ES" sz="1600" dirty="0" err="1"/>
            <a:t>of</a:t>
          </a:r>
          <a:r>
            <a:rPr lang="es-ES" sz="1600" dirty="0"/>
            <a:t> </a:t>
          </a:r>
          <a:r>
            <a:rPr lang="es-ES" sz="1600" dirty="0" err="1"/>
            <a:t>information</a:t>
          </a:r>
          <a:endParaRPr lang="en-US" sz="1600" dirty="0"/>
        </a:p>
      </dgm:t>
    </dgm:pt>
    <dgm:pt modelId="{24267653-1318-4203-9549-D314BE80568B}" type="parTrans" cxnId="{66DDEB58-2FDB-4208-B18B-EFE49FD12E90}">
      <dgm:prSet/>
      <dgm:spPr/>
      <dgm:t>
        <a:bodyPr/>
        <a:lstStyle/>
        <a:p>
          <a:endParaRPr lang="en-US"/>
        </a:p>
      </dgm:t>
    </dgm:pt>
    <dgm:pt modelId="{C2ADC463-37EF-4E65-A511-C6A578184FFC}" type="sibTrans" cxnId="{66DDEB58-2FDB-4208-B18B-EFE49FD12E90}">
      <dgm:prSet/>
      <dgm:spPr/>
      <dgm:t>
        <a:bodyPr/>
        <a:lstStyle/>
        <a:p>
          <a:endParaRPr lang="en-US"/>
        </a:p>
      </dgm:t>
    </dgm:pt>
    <dgm:pt modelId="{7EB39788-0F3B-4B7C-80A9-85CBAAA79259}" type="pres">
      <dgm:prSet presAssocID="{CFF7F8AD-AA7C-483B-96C2-F57656F9AB80}" presName="rootnode" presStyleCnt="0">
        <dgm:presLayoutVars>
          <dgm:chMax/>
          <dgm:chPref/>
          <dgm:dir/>
          <dgm:animLvl val="lvl"/>
        </dgm:presLayoutVars>
      </dgm:prSet>
      <dgm:spPr/>
    </dgm:pt>
    <dgm:pt modelId="{493F727A-8FD7-485F-B4FB-D3B2B39494C4}" type="pres">
      <dgm:prSet presAssocID="{6E3C1D0B-5A8A-475C-90D2-74DCE06B0F91}" presName="composite" presStyleCnt="0"/>
      <dgm:spPr/>
    </dgm:pt>
    <dgm:pt modelId="{E3069C5F-CD7B-4290-B24F-38EFC98C0B47}" type="pres">
      <dgm:prSet presAssocID="{6E3C1D0B-5A8A-475C-90D2-74DCE06B0F91}" presName="bentUpArrow1" presStyleLbl="alignImgPlace1" presStyleIdx="0" presStyleCnt="2"/>
      <dgm:spPr/>
    </dgm:pt>
    <dgm:pt modelId="{CA7748C2-767A-4CC6-A61E-37A5626195FF}" type="pres">
      <dgm:prSet presAssocID="{6E3C1D0B-5A8A-475C-90D2-74DCE06B0F9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92E7241-8E93-4FAD-9F61-56E123D85F61}" type="pres">
      <dgm:prSet presAssocID="{6E3C1D0B-5A8A-475C-90D2-74DCE06B0F91}" presName="ChildText" presStyleLbl="revTx" presStyleIdx="0" presStyleCnt="3" custScaleX="128720" custScaleY="63213" custLinFactNeighborX="17055" custLinFactNeighborY="-32921">
        <dgm:presLayoutVars>
          <dgm:chMax val="0"/>
          <dgm:chPref val="0"/>
          <dgm:bulletEnabled val="1"/>
        </dgm:presLayoutVars>
      </dgm:prSet>
      <dgm:spPr/>
    </dgm:pt>
    <dgm:pt modelId="{6C6963CF-BC99-4C71-B559-3A63C09CA94B}" type="pres">
      <dgm:prSet presAssocID="{D813CC44-B863-41DB-83CD-45B84286ACA6}" presName="sibTrans" presStyleCnt="0"/>
      <dgm:spPr/>
    </dgm:pt>
    <dgm:pt modelId="{E3BCAE6F-E7D5-45D5-AD54-175F4A7A3B1C}" type="pres">
      <dgm:prSet presAssocID="{D5A1FB29-71DD-488F-8735-95B6108371F0}" presName="composite" presStyleCnt="0"/>
      <dgm:spPr/>
    </dgm:pt>
    <dgm:pt modelId="{8646E7ED-279F-49E6-9056-C2546943E51F}" type="pres">
      <dgm:prSet presAssocID="{D5A1FB29-71DD-488F-8735-95B6108371F0}" presName="bentUpArrow1" presStyleLbl="alignImgPlace1" presStyleIdx="1" presStyleCnt="2"/>
      <dgm:spPr/>
    </dgm:pt>
    <dgm:pt modelId="{2410C6AA-03D5-4654-B81A-DF931200C4C4}" type="pres">
      <dgm:prSet presAssocID="{D5A1FB29-71DD-488F-8735-95B6108371F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3104437C-002E-41F8-BA06-AC8C3D83E0F1}" type="pres">
      <dgm:prSet presAssocID="{D5A1FB29-71DD-488F-8735-95B6108371F0}" presName="ChildText" presStyleLbl="revTx" presStyleIdx="1" presStyleCnt="3" custScaleX="170095" custScaleY="96067" custLinFactNeighborX="29415" custLinFactNeighborY="-40517">
        <dgm:presLayoutVars>
          <dgm:chMax val="0"/>
          <dgm:chPref val="0"/>
          <dgm:bulletEnabled val="1"/>
        </dgm:presLayoutVars>
      </dgm:prSet>
      <dgm:spPr/>
    </dgm:pt>
    <dgm:pt modelId="{A184196D-99ED-4658-9900-B5A952B4FB94}" type="pres">
      <dgm:prSet presAssocID="{E2A09C21-27A1-4B3B-867A-6DB86CE9C9A1}" presName="sibTrans" presStyleCnt="0"/>
      <dgm:spPr/>
    </dgm:pt>
    <dgm:pt modelId="{37EFF4B0-323A-4ECF-8B54-8600AB2B3D4C}" type="pres">
      <dgm:prSet presAssocID="{43449ECF-7365-4327-BFC1-4848D92424CF}" presName="composite" presStyleCnt="0"/>
      <dgm:spPr/>
    </dgm:pt>
    <dgm:pt modelId="{5A12053A-5377-4378-8F9E-23AF2C513F88}" type="pres">
      <dgm:prSet presAssocID="{43449ECF-7365-4327-BFC1-4848D92424C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AA6555C6-A868-4663-8F3D-E1C274B87FF5}" type="pres">
      <dgm:prSet presAssocID="{43449ECF-7365-4327-BFC1-4848D92424CF}" presName="FinalChildText" presStyleLbl="revTx" presStyleIdx="2" presStyleCnt="3" custScaleX="125143" custLinFactNeighborX="16816" custLinFactNeighborY="-607">
        <dgm:presLayoutVars>
          <dgm:chMax val="0"/>
          <dgm:chPref val="0"/>
          <dgm:bulletEnabled val="1"/>
        </dgm:presLayoutVars>
      </dgm:prSet>
      <dgm:spPr/>
    </dgm:pt>
  </dgm:ptLst>
  <dgm:cxnLst>
    <dgm:cxn modelId="{3FD6A60A-9616-4E93-9246-7707F82D915C}" type="presOf" srcId="{D5A1FB29-71DD-488F-8735-95B6108371F0}" destId="{2410C6AA-03D5-4654-B81A-DF931200C4C4}" srcOrd="0" destOrd="0" presId="urn:microsoft.com/office/officeart/2005/8/layout/StepDownProcess"/>
    <dgm:cxn modelId="{7EA7B42B-A45D-4132-8602-C824E5AFF952}" type="presOf" srcId="{43449ECF-7365-4327-BFC1-4848D92424CF}" destId="{5A12053A-5377-4378-8F9E-23AF2C513F88}" srcOrd="0" destOrd="0" presId="urn:microsoft.com/office/officeart/2005/8/layout/StepDownProcess"/>
    <dgm:cxn modelId="{DE7BA461-9E21-46E6-8379-AAC3E977F7A1}" srcId="{6E3C1D0B-5A8A-475C-90D2-74DCE06B0F91}" destId="{FD609660-D4C4-42E7-B3EE-C076C98CCAE1}" srcOrd="0" destOrd="0" parTransId="{558E2BC3-62EE-41E5-AE10-F5CB4F003BB8}" sibTransId="{FBF83CE7-27B0-47A4-AB48-7E2B4C69F644}"/>
    <dgm:cxn modelId="{9BB62943-947A-41B1-81E1-ED49E69617F7}" type="presOf" srcId="{6E3C1D0B-5A8A-475C-90D2-74DCE06B0F91}" destId="{CA7748C2-767A-4CC6-A61E-37A5626195FF}" srcOrd="0" destOrd="0" presId="urn:microsoft.com/office/officeart/2005/8/layout/StepDownProcess"/>
    <dgm:cxn modelId="{2E9F9A69-BA48-4269-BC4B-88601D0E38FF}" srcId="{CFF7F8AD-AA7C-483B-96C2-F57656F9AB80}" destId="{43449ECF-7365-4327-BFC1-4848D92424CF}" srcOrd="2" destOrd="0" parTransId="{D3550E27-BC7F-4881-93B4-12C354DD88B6}" sibTransId="{FB46050C-B013-46AB-A301-5DDA771A2129}"/>
    <dgm:cxn modelId="{B63EEA73-E882-4933-AFFB-8D6DA12639F5}" type="presOf" srcId="{17C3142E-97DE-4A99-AD02-1377E4973E35}" destId="{3104437C-002E-41F8-BA06-AC8C3D83E0F1}" srcOrd="0" destOrd="0" presId="urn:microsoft.com/office/officeart/2005/8/layout/StepDownProcess"/>
    <dgm:cxn modelId="{6580CF78-6D7D-40CC-ADFD-1CA8C9B4A053}" type="presOf" srcId="{23C67DB6-D643-4F46-83D4-A40D94CC06EE}" destId="{AA6555C6-A868-4663-8F3D-E1C274B87FF5}" srcOrd="0" destOrd="0" presId="urn:microsoft.com/office/officeart/2005/8/layout/StepDownProcess"/>
    <dgm:cxn modelId="{66DDEB58-2FDB-4208-B18B-EFE49FD12E90}" srcId="{43449ECF-7365-4327-BFC1-4848D92424CF}" destId="{23C67DB6-D643-4F46-83D4-A40D94CC06EE}" srcOrd="0" destOrd="0" parTransId="{24267653-1318-4203-9549-D314BE80568B}" sibTransId="{C2ADC463-37EF-4E65-A511-C6A578184FFC}"/>
    <dgm:cxn modelId="{4F8C4059-BBB1-4253-AA0E-12CBF55301D2}" type="presOf" srcId="{FD609660-D4C4-42E7-B3EE-C076C98CCAE1}" destId="{092E7241-8E93-4FAD-9F61-56E123D85F61}" srcOrd="0" destOrd="0" presId="urn:microsoft.com/office/officeart/2005/8/layout/StepDownProcess"/>
    <dgm:cxn modelId="{308F2798-97DE-46FF-BCE2-8D357F0FCE8C}" type="presOf" srcId="{CFF7F8AD-AA7C-483B-96C2-F57656F9AB80}" destId="{7EB39788-0F3B-4B7C-80A9-85CBAAA79259}" srcOrd="0" destOrd="0" presId="urn:microsoft.com/office/officeart/2005/8/layout/StepDownProcess"/>
    <dgm:cxn modelId="{62640E9E-4A5A-41CF-BE7F-B99F25052782}" srcId="{D5A1FB29-71DD-488F-8735-95B6108371F0}" destId="{17C3142E-97DE-4A99-AD02-1377E4973E35}" srcOrd="0" destOrd="0" parTransId="{39CDDA8A-4F99-47C9-8B76-052C50046A79}" sibTransId="{27C281B8-00A0-4E84-866F-8D9E00CEA560}"/>
    <dgm:cxn modelId="{CDB7ACA5-ABB3-4B47-98E8-419E670D6B67}" srcId="{CFF7F8AD-AA7C-483B-96C2-F57656F9AB80}" destId="{6E3C1D0B-5A8A-475C-90D2-74DCE06B0F91}" srcOrd="0" destOrd="0" parTransId="{129E6E87-0810-47CF-8927-82131462EB9D}" sibTransId="{D813CC44-B863-41DB-83CD-45B84286ACA6}"/>
    <dgm:cxn modelId="{B2F04FBB-8E7F-4901-818F-EBE9B4D0FB00}" srcId="{CFF7F8AD-AA7C-483B-96C2-F57656F9AB80}" destId="{D5A1FB29-71DD-488F-8735-95B6108371F0}" srcOrd="1" destOrd="0" parTransId="{0793098E-7350-402E-805B-061B535F808E}" sibTransId="{E2A09C21-27A1-4B3B-867A-6DB86CE9C9A1}"/>
    <dgm:cxn modelId="{28A492D6-75A2-4229-A9EA-9EBBD12CD855}" type="presParOf" srcId="{7EB39788-0F3B-4B7C-80A9-85CBAAA79259}" destId="{493F727A-8FD7-485F-B4FB-D3B2B39494C4}" srcOrd="0" destOrd="0" presId="urn:microsoft.com/office/officeart/2005/8/layout/StepDownProcess"/>
    <dgm:cxn modelId="{E9A4BC75-3889-43BB-90ED-56609FCF94B5}" type="presParOf" srcId="{493F727A-8FD7-485F-B4FB-D3B2B39494C4}" destId="{E3069C5F-CD7B-4290-B24F-38EFC98C0B47}" srcOrd="0" destOrd="0" presId="urn:microsoft.com/office/officeart/2005/8/layout/StepDownProcess"/>
    <dgm:cxn modelId="{D305C9C9-D131-4AF2-822A-E99837AA5CB7}" type="presParOf" srcId="{493F727A-8FD7-485F-B4FB-D3B2B39494C4}" destId="{CA7748C2-767A-4CC6-A61E-37A5626195FF}" srcOrd="1" destOrd="0" presId="urn:microsoft.com/office/officeart/2005/8/layout/StepDownProcess"/>
    <dgm:cxn modelId="{91DFF00A-EEB2-4D32-96BB-6B9C68973300}" type="presParOf" srcId="{493F727A-8FD7-485F-B4FB-D3B2B39494C4}" destId="{092E7241-8E93-4FAD-9F61-56E123D85F61}" srcOrd="2" destOrd="0" presId="urn:microsoft.com/office/officeart/2005/8/layout/StepDownProcess"/>
    <dgm:cxn modelId="{49268540-6CC0-41F8-A429-1916A81307FF}" type="presParOf" srcId="{7EB39788-0F3B-4B7C-80A9-85CBAAA79259}" destId="{6C6963CF-BC99-4C71-B559-3A63C09CA94B}" srcOrd="1" destOrd="0" presId="urn:microsoft.com/office/officeart/2005/8/layout/StepDownProcess"/>
    <dgm:cxn modelId="{24EBAB50-2DA1-429D-B581-642BB7C3245C}" type="presParOf" srcId="{7EB39788-0F3B-4B7C-80A9-85CBAAA79259}" destId="{E3BCAE6F-E7D5-45D5-AD54-175F4A7A3B1C}" srcOrd="2" destOrd="0" presId="urn:microsoft.com/office/officeart/2005/8/layout/StepDownProcess"/>
    <dgm:cxn modelId="{8F5C0B61-F623-4FD2-96F8-166FF9493571}" type="presParOf" srcId="{E3BCAE6F-E7D5-45D5-AD54-175F4A7A3B1C}" destId="{8646E7ED-279F-49E6-9056-C2546943E51F}" srcOrd="0" destOrd="0" presId="urn:microsoft.com/office/officeart/2005/8/layout/StepDownProcess"/>
    <dgm:cxn modelId="{84828052-44BD-4F3A-BE9E-89A63FE76B71}" type="presParOf" srcId="{E3BCAE6F-E7D5-45D5-AD54-175F4A7A3B1C}" destId="{2410C6AA-03D5-4654-B81A-DF931200C4C4}" srcOrd="1" destOrd="0" presId="urn:microsoft.com/office/officeart/2005/8/layout/StepDownProcess"/>
    <dgm:cxn modelId="{572DC400-3964-49ED-86E6-D0D364927C62}" type="presParOf" srcId="{E3BCAE6F-E7D5-45D5-AD54-175F4A7A3B1C}" destId="{3104437C-002E-41F8-BA06-AC8C3D83E0F1}" srcOrd="2" destOrd="0" presId="urn:microsoft.com/office/officeart/2005/8/layout/StepDownProcess"/>
    <dgm:cxn modelId="{B4B02CA3-C126-4FBD-B8BB-E223D2458DEA}" type="presParOf" srcId="{7EB39788-0F3B-4B7C-80A9-85CBAAA79259}" destId="{A184196D-99ED-4658-9900-B5A952B4FB94}" srcOrd="3" destOrd="0" presId="urn:microsoft.com/office/officeart/2005/8/layout/StepDownProcess"/>
    <dgm:cxn modelId="{D9B0F43A-4CB8-4A12-95C3-23B1A3204CCA}" type="presParOf" srcId="{7EB39788-0F3B-4B7C-80A9-85CBAAA79259}" destId="{37EFF4B0-323A-4ECF-8B54-8600AB2B3D4C}" srcOrd="4" destOrd="0" presId="urn:microsoft.com/office/officeart/2005/8/layout/StepDownProcess"/>
    <dgm:cxn modelId="{421F12C3-77BA-4AB2-ADB9-2BF60A977CBB}" type="presParOf" srcId="{37EFF4B0-323A-4ECF-8B54-8600AB2B3D4C}" destId="{5A12053A-5377-4378-8F9E-23AF2C513F88}" srcOrd="0" destOrd="0" presId="urn:microsoft.com/office/officeart/2005/8/layout/StepDownProcess"/>
    <dgm:cxn modelId="{5885B56C-8C29-4B35-A3E0-780F8E703492}" type="presParOf" srcId="{37EFF4B0-323A-4ECF-8B54-8600AB2B3D4C}" destId="{AA6555C6-A868-4663-8F3D-E1C274B87FF5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419882-3C2F-4D6D-AD41-466045FEC670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720DEE-8EF5-4912-98A2-C96200901ED1}">
      <dgm:prSet phldrT="[Texto]"/>
      <dgm:spPr/>
      <dgm:t>
        <a:bodyPr/>
        <a:lstStyle/>
        <a:p>
          <a:r>
            <a:rPr lang="es-ES" dirty="0" err="1"/>
            <a:t>Perception</a:t>
          </a:r>
          <a:r>
            <a:rPr lang="es-ES" dirty="0"/>
            <a:t> </a:t>
          </a:r>
          <a:endParaRPr lang="en-US" dirty="0"/>
        </a:p>
      </dgm:t>
    </dgm:pt>
    <dgm:pt modelId="{ED2033F4-9752-45DA-A640-B5A6AB879E03}" type="parTrans" cxnId="{F0BF2753-3491-44C2-BF65-F5FA5880C493}">
      <dgm:prSet/>
      <dgm:spPr/>
      <dgm:t>
        <a:bodyPr/>
        <a:lstStyle/>
        <a:p>
          <a:endParaRPr lang="en-US"/>
        </a:p>
      </dgm:t>
    </dgm:pt>
    <dgm:pt modelId="{0C4B742D-FEF3-4CD1-A568-ED56B0D420BB}" type="sibTrans" cxnId="{F0BF2753-3491-44C2-BF65-F5FA5880C493}">
      <dgm:prSet/>
      <dgm:spPr/>
      <dgm:t>
        <a:bodyPr/>
        <a:lstStyle/>
        <a:p>
          <a:endParaRPr lang="en-US"/>
        </a:p>
      </dgm:t>
    </dgm:pt>
    <dgm:pt modelId="{334EF85E-6D48-436E-9344-FA80BAD665CB}">
      <dgm:prSet phldrT="[Texto]"/>
      <dgm:spPr/>
      <dgm:t>
        <a:bodyPr/>
        <a:lstStyle/>
        <a:p>
          <a:r>
            <a:rPr lang="es-ES" dirty="0"/>
            <a:t> </a:t>
          </a:r>
          <a:r>
            <a:rPr lang="es-ES" dirty="0" err="1"/>
            <a:t>Pressure</a:t>
          </a:r>
          <a:r>
            <a:rPr lang="es-ES" dirty="0"/>
            <a:t> </a:t>
          </a:r>
          <a:r>
            <a:rPr lang="es-ES" dirty="0" err="1"/>
            <a:t>converted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electro-</a:t>
          </a:r>
          <a:r>
            <a:rPr lang="es-ES" dirty="0" err="1"/>
            <a:t>chemical</a:t>
          </a:r>
          <a:r>
            <a:rPr lang="es-ES" dirty="0"/>
            <a:t> </a:t>
          </a:r>
          <a:r>
            <a:rPr lang="es-ES" dirty="0" err="1"/>
            <a:t>patterns</a:t>
          </a:r>
          <a:endParaRPr lang="en-US" dirty="0"/>
        </a:p>
      </dgm:t>
    </dgm:pt>
    <dgm:pt modelId="{A18BEEA4-0093-4A4D-918D-31490A8F1BA1}" type="parTrans" cxnId="{F2BAEC93-CB51-482E-B582-B56CB261497E}">
      <dgm:prSet/>
      <dgm:spPr/>
      <dgm:t>
        <a:bodyPr/>
        <a:lstStyle/>
        <a:p>
          <a:endParaRPr lang="en-US"/>
        </a:p>
      </dgm:t>
    </dgm:pt>
    <dgm:pt modelId="{EDAB1FA9-B3C2-4EDE-9E7B-49183F33F859}" type="sibTrans" cxnId="{F2BAEC93-CB51-482E-B582-B56CB261497E}">
      <dgm:prSet/>
      <dgm:spPr/>
      <dgm:t>
        <a:bodyPr/>
        <a:lstStyle/>
        <a:p>
          <a:endParaRPr lang="en-US"/>
        </a:p>
      </dgm:t>
    </dgm:pt>
    <dgm:pt modelId="{60E8CCE3-8781-41C3-BC72-FE1F8FF85B7E}">
      <dgm:prSet phldrT="[Texto]"/>
      <dgm:spPr/>
      <dgm:t>
        <a:bodyPr/>
        <a:lstStyle/>
        <a:p>
          <a:r>
            <a:rPr lang="es-ES" dirty="0" err="1"/>
            <a:t>Transduction</a:t>
          </a:r>
          <a:r>
            <a:rPr lang="es-ES" dirty="0"/>
            <a:t> and </a:t>
          </a:r>
          <a:r>
            <a:rPr lang="es-ES" dirty="0" err="1"/>
            <a:t>basic</a:t>
          </a:r>
          <a:r>
            <a:rPr lang="es-ES" dirty="0"/>
            <a:t> </a:t>
          </a:r>
          <a:r>
            <a:rPr lang="es-ES" dirty="0" err="1"/>
            <a:t>sensations</a:t>
          </a:r>
          <a:r>
            <a:rPr lang="es-ES" dirty="0"/>
            <a:t> (pitch, </a:t>
          </a:r>
          <a:r>
            <a:rPr lang="es-ES" dirty="0" err="1"/>
            <a:t>loudness</a:t>
          </a:r>
          <a:r>
            <a:rPr lang="es-ES" dirty="0"/>
            <a:t>, timbre, </a:t>
          </a:r>
          <a:r>
            <a:rPr lang="es-ES" dirty="0" err="1"/>
            <a:t>localization</a:t>
          </a:r>
          <a:r>
            <a:rPr lang="es-ES" dirty="0"/>
            <a:t>…)</a:t>
          </a:r>
          <a:endParaRPr lang="en-US" dirty="0"/>
        </a:p>
      </dgm:t>
    </dgm:pt>
    <dgm:pt modelId="{D60ADBC6-4F01-404C-AEB4-60C2CA1693B5}" type="parTrans" cxnId="{27FFB260-42E2-4F64-9C38-64A98B01C77C}">
      <dgm:prSet/>
      <dgm:spPr/>
      <dgm:t>
        <a:bodyPr/>
        <a:lstStyle/>
        <a:p>
          <a:endParaRPr lang="en-US"/>
        </a:p>
      </dgm:t>
    </dgm:pt>
    <dgm:pt modelId="{A56D7F32-54FC-41A0-BA01-92F394AFD348}" type="sibTrans" cxnId="{27FFB260-42E2-4F64-9C38-64A98B01C77C}">
      <dgm:prSet/>
      <dgm:spPr/>
      <dgm:t>
        <a:bodyPr/>
        <a:lstStyle/>
        <a:p>
          <a:endParaRPr lang="en-US"/>
        </a:p>
      </dgm:t>
    </dgm:pt>
    <dgm:pt modelId="{9342D826-17EA-468C-91C0-ACAD3BEC886D}">
      <dgm:prSet phldrT="[Texto]"/>
      <dgm:spPr/>
      <dgm:t>
        <a:bodyPr/>
        <a:lstStyle/>
        <a:p>
          <a:r>
            <a:rPr lang="es-ES" dirty="0" err="1"/>
            <a:t>Cognition</a:t>
          </a:r>
          <a:endParaRPr lang="en-US" dirty="0"/>
        </a:p>
      </dgm:t>
    </dgm:pt>
    <dgm:pt modelId="{5CDAC02A-00B0-4E6C-B442-0B04E714D189}" type="parTrans" cxnId="{9765E9A5-BA56-4121-812F-83666A2284F7}">
      <dgm:prSet/>
      <dgm:spPr/>
      <dgm:t>
        <a:bodyPr/>
        <a:lstStyle/>
        <a:p>
          <a:endParaRPr lang="en-US"/>
        </a:p>
      </dgm:t>
    </dgm:pt>
    <dgm:pt modelId="{F0DAB17A-99BE-4A5D-A61B-1E3A903D425F}" type="sibTrans" cxnId="{9765E9A5-BA56-4121-812F-83666A2284F7}">
      <dgm:prSet/>
      <dgm:spPr/>
      <dgm:t>
        <a:bodyPr/>
        <a:lstStyle/>
        <a:p>
          <a:endParaRPr lang="en-US"/>
        </a:p>
      </dgm:t>
    </dgm:pt>
    <dgm:pt modelId="{5D4D3DA0-B6F4-40E7-8B03-A570C0CBB763}">
      <dgm:prSet phldrT="[Texto]"/>
      <dgm:spPr/>
      <dgm:t>
        <a:bodyPr/>
        <a:lstStyle/>
        <a:p>
          <a:r>
            <a:rPr lang="es-ES" dirty="0"/>
            <a:t>Electro-</a:t>
          </a:r>
          <a:r>
            <a:rPr lang="es-ES" dirty="0" err="1"/>
            <a:t>chemical</a:t>
          </a:r>
          <a:r>
            <a:rPr lang="es-ES" dirty="0"/>
            <a:t> </a:t>
          </a:r>
          <a:r>
            <a:rPr lang="es-ES" dirty="0" err="1"/>
            <a:t>patterns</a:t>
          </a:r>
          <a:r>
            <a:rPr lang="es-ES" dirty="0"/>
            <a:t> </a:t>
          </a:r>
          <a:r>
            <a:rPr lang="es-ES" dirty="0" err="1"/>
            <a:t>becoming</a:t>
          </a:r>
          <a:r>
            <a:rPr lang="es-ES" dirty="0"/>
            <a:t> </a:t>
          </a:r>
          <a:r>
            <a:rPr lang="es-ES" dirty="0" err="1"/>
            <a:t>meaningful</a:t>
          </a:r>
          <a:r>
            <a:rPr lang="es-ES" dirty="0"/>
            <a:t> and </a:t>
          </a:r>
          <a:r>
            <a:rPr lang="es-ES" dirty="0" err="1"/>
            <a:t>adaptive</a:t>
          </a:r>
          <a:endParaRPr lang="en-US" dirty="0"/>
        </a:p>
      </dgm:t>
    </dgm:pt>
    <dgm:pt modelId="{7DE80C07-0EBB-4D7F-98E1-1ABA19B8C13D}" type="parTrans" cxnId="{A9954BF2-DC59-4090-B76C-57D8BAF5705D}">
      <dgm:prSet/>
      <dgm:spPr/>
      <dgm:t>
        <a:bodyPr/>
        <a:lstStyle/>
        <a:p>
          <a:endParaRPr lang="en-US"/>
        </a:p>
      </dgm:t>
    </dgm:pt>
    <dgm:pt modelId="{89B65FFA-FCE4-4A72-8D01-4BD3BA655FD5}" type="sibTrans" cxnId="{A9954BF2-DC59-4090-B76C-57D8BAF5705D}">
      <dgm:prSet/>
      <dgm:spPr/>
      <dgm:t>
        <a:bodyPr/>
        <a:lstStyle/>
        <a:p>
          <a:endParaRPr lang="en-US"/>
        </a:p>
      </dgm:t>
    </dgm:pt>
    <dgm:pt modelId="{EC576CEB-3C58-4F6F-A29F-2B0365B2A0B8}">
      <dgm:prSet phldrT="[Texto]"/>
      <dgm:spPr/>
      <dgm:t>
        <a:bodyPr/>
        <a:lstStyle/>
        <a:p>
          <a:r>
            <a:rPr lang="es-ES" dirty="0" err="1"/>
            <a:t>Musicality</a:t>
          </a:r>
          <a:r>
            <a:rPr lang="es-ES" dirty="0"/>
            <a:t>, musical </a:t>
          </a:r>
          <a:r>
            <a:rPr lang="es-ES" dirty="0" err="1"/>
            <a:t>knowledge</a:t>
          </a:r>
          <a:r>
            <a:rPr lang="es-ES" dirty="0"/>
            <a:t> (</a:t>
          </a:r>
          <a:r>
            <a:rPr lang="es-ES" dirty="0" err="1"/>
            <a:t>tension</a:t>
          </a:r>
          <a:r>
            <a:rPr lang="es-ES" dirty="0"/>
            <a:t>, </a:t>
          </a:r>
          <a:r>
            <a:rPr lang="es-ES" dirty="0" err="1"/>
            <a:t>movement</a:t>
          </a:r>
          <a:r>
            <a:rPr lang="es-ES" dirty="0"/>
            <a:t>, </a:t>
          </a:r>
          <a:r>
            <a:rPr lang="es-ES" dirty="0" err="1"/>
            <a:t>emotion</a:t>
          </a:r>
          <a:r>
            <a:rPr lang="es-ES" dirty="0"/>
            <a:t>, </a:t>
          </a:r>
          <a:r>
            <a:rPr lang="es-ES" dirty="0" err="1"/>
            <a:t>preference</a:t>
          </a:r>
          <a:r>
            <a:rPr lang="es-ES" dirty="0"/>
            <a:t>….)</a:t>
          </a:r>
          <a:endParaRPr lang="en-US" dirty="0"/>
        </a:p>
      </dgm:t>
    </dgm:pt>
    <dgm:pt modelId="{0DC6D469-57A6-4110-9ABF-2C9F2FD4D172}" type="parTrans" cxnId="{4E0B2165-39AA-4A39-B653-E4B1E7AD0740}">
      <dgm:prSet/>
      <dgm:spPr/>
      <dgm:t>
        <a:bodyPr/>
        <a:lstStyle/>
        <a:p>
          <a:endParaRPr lang="en-US"/>
        </a:p>
      </dgm:t>
    </dgm:pt>
    <dgm:pt modelId="{E0A739DD-E36E-473F-AD92-C9FEA271973D}" type="sibTrans" cxnId="{4E0B2165-39AA-4A39-B653-E4B1E7AD0740}">
      <dgm:prSet/>
      <dgm:spPr/>
      <dgm:t>
        <a:bodyPr/>
        <a:lstStyle/>
        <a:p>
          <a:endParaRPr lang="en-US"/>
        </a:p>
      </dgm:t>
    </dgm:pt>
    <dgm:pt modelId="{DF06E9CD-3800-4E9D-8927-0D4EC5B3EF9B}">
      <dgm:prSet phldrT="[Texto]"/>
      <dgm:spPr/>
      <dgm:t>
        <a:bodyPr/>
        <a:lstStyle/>
        <a:p>
          <a:r>
            <a:rPr lang="es-ES" dirty="0" err="1"/>
            <a:t>Bottom</a:t>
          </a:r>
          <a:r>
            <a:rPr lang="es-ES" dirty="0"/>
            <a:t>-up</a:t>
          </a:r>
          <a:endParaRPr lang="en-US" dirty="0"/>
        </a:p>
      </dgm:t>
    </dgm:pt>
    <dgm:pt modelId="{87B4E703-9C09-4009-9336-87DF885BE283}" type="parTrans" cxnId="{B29F3EDD-B72D-4DCB-98A6-74E628503C98}">
      <dgm:prSet/>
      <dgm:spPr/>
      <dgm:t>
        <a:bodyPr/>
        <a:lstStyle/>
        <a:p>
          <a:endParaRPr lang="en-US"/>
        </a:p>
      </dgm:t>
    </dgm:pt>
    <dgm:pt modelId="{EDD1BB11-CCD3-46C0-B2C2-C6BCB3CCC88D}" type="sibTrans" cxnId="{B29F3EDD-B72D-4DCB-98A6-74E628503C98}">
      <dgm:prSet/>
      <dgm:spPr/>
      <dgm:t>
        <a:bodyPr/>
        <a:lstStyle/>
        <a:p>
          <a:endParaRPr lang="en-US"/>
        </a:p>
      </dgm:t>
    </dgm:pt>
    <dgm:pt modelId="{18B1276E-2871-4E46-A7AA-44ABFECD9EDC}">
      <dgm:prSet phldrT="[Texto]"/>
      <dgm:spPr/>
      <dgm:t>
        <a:bodyPr/>
        <a:lstStyle/>
        <a:p>
          <a:r>
            <a:rPr lang="es-ES" dirty="0" err="1"/>
            <a:t>Automatic</a:t>
          </a:r>
          <a:endParaRPr lang="en-US" dirty="0"/>
        </a:p>
      </dgm:t>
    </dgm:pt>
    <dgm:pt modelId="{2E7762B4-27C9-42C7-B4E2-77DBE1C1AFDD}" type="parTrans" cxnId="{B9520077-3844-4842-80A1-51103BB792B9}">
      <dgm:prSet/>
      <dgm:spPr/>
      <dgm:t>
        <a:bodyPr/>
        <a:lstStyle/>
        <a:p>
          <a:endParaRPr lang="en-US"/>
        </a:p>
      </dgm:t>
    </dgm:pt>
    <dgm:pt modelId="{F06DF9B3-B299-4CC9-84D8-3B99F6002A56}" type="sibTrans" cxnId="{B9520077-3844-4842-80A1-51103BB792B9}">
      <dgm:prSet/>
      <dgm:spPr/>
      <dgm:t>
        <a:bodyPr/>
        <a:lstStyle/>
        <a:p>
          <a:endParaRPr lang="en-US"/>
        </a:p>
      </dgm:t>
    </dgm:pt>
    <dgm:pt modelId="{E8D8BD8B-6DD7-41F9-B750-9D8EA866ED9B}">
      <dgm:prSet phldrT="[Texto]"/>
      <dgm:spPr/>
      <dgm:t>
        <a:bodyPr/>
        <a:lstStyle/>
        <a:p>
          <a:r>
            <a:rPr lang="es-ES" dirty="0" err="1"/>
            <a:t>Encapsulated</a:t>
          </a:r>
          <a:endParaRPr lang="en-US" dirty="0"/>
        </a:p>
      </dgm:t>
    </dgm:pt>
    <dgm:pt modelId="{5AAA5675-798D-45EB-B358-8ACBCE35A820}" type="parTrans" cxnId="{A5FD47EE-B95B-4421-AD85-DA0B31858D46}">
      <dgm:prSet/>
      <dgm:spPr/>
      <dgm:t>
        <a:bodyPr/>
        <a:lstStyle/>
        <a:p>
          <a:endParaRPr lang="en-US"/>
        </a:p>
      </dgm:t>
    </dgm:pt>
    <dgm:pt modelId="{D3C485BA-BDF1-4AF1-B81B-6EDB977A145F}" type="sibTrans" cxnId="{A5FD47EE-B95B-4421-AD85-DA0B31858D46}">
      <dgm:prSet/>
      <dgm:spPr/>
      <dgm:t>
        <a:bodyPr/>
        <a:lstStyle/>
        <a:p>
          <a:endParaRPr lang="en-US"/>
        </a:p>
      </dgm:t>
    </dgm:pt>
    <dgm:pt modelId="{29114560-569B-4E48-A780-3B9C0BE414A9}">
      <dgm:prSet phldrT="[Texto]"/>
      <dgm:spPr/>
      <dgm:t>
        <a:bodyPr/>
        <a:lstStyle/>
        <a:p>
          <a:r>
            <a:rPr lang="es-ES" dirty="0"/>
            <a:t>Top-</a:t>
          </a:r>
          <a:r>
            <a:rPr lang="es-ES" dirty="0" err="1"/>
            <a:t>down</a:t>
          </a:r>
          <a:endParaRPr lang="en-US" dirty="0"/>
        </a:p>
      </dgm:t>
    </dgm:pt>
    <dgm:pt modelId="{D5F8B9F5-7F1E-4FD3-9B30-A9252715B9A7}" type="parTrans" cxnId="{5E0C3779-03CF-4EC2-AC83-C7A32E5FDA76}">
      <dgm:prSet/>
      <dgm:spPr/>
      <dgm:t>
        <a:bodyPr/>
        <a:lstStyle/>
        <a:p>
          <a:endParaRPr lang="en-US"/>
        </a:p>
      </dgm:t>
    </dgm:pt>
    <dgm:pt modelId="{23809F3B-7285-44FB-9845-FA98CC6F56CF}" type="sibTrans" cxnId="{5E0C3779-03CF-4EC2-AC83-C7A32E5FDA76}">
      <dgm:prSet/>
      <dgm:spPr/>
      <dgm:t>
        <a:bodyPr/>
        <a:lstStyle/>
        <a:p>
          <a:endParaRPr lang="en-US"/>
        </a:p>
      </dgm:t>
    </dgm:pt>
    <dgm:pt modelId="{9BB54F72-A5C4-4D09-9F86-144A22909F0E}">
      <dgm:prSet phldrT="[Texto]"/>
      <dgm:spPr/>
      <dgm:t>
        <a:bodyPr/>
        <a:lstStyle/>
        <a:p>
          <a:r>
            <a:rPr lang="es-ES" dirty="0" err="1"/>
            <a:t>Consciousness-mediated</a:t>
          </a:r>
          <a:endParaRPr lang="en-US" dirty="0"/>
        </a:p>
      </dgm:t>
    </dgm:pt>
    <dgm:pt modelId="{FE0790A6-A211-4549-929A-A57C98A8B021}" type="parTrans" cxnId="{A4FC0A72-645E-4D4F-9A8F-5A7B11F0308F}">
      <dgm:prSet/>
      <dgm:spPr/>
      <dgm:t>
        <a:bodyPr/>
        <a:lstStyle/>
        <a:p>
          <a:endParaRPr lang="en-US"/>
        </a:p>
      </dgm:t>
    </dgm:pt>
    <dgm:pt modelId="{DEFA1481-4584-4BA4-B6F1-5F0E5074CFFE}" type="sibTrans" cxnId="{A4FC0A72-645E-4D4F-9A8F-5A7B11F0308F}">
      <dgm:prSet/>
      <dgm:spPr/>
      <dgm:t>
        <a:bodyPr/>
        <a:lstStyle/>
        <a:p>
          <a:endParaRPr lang="en-US"/>
        </a:p>
      </dgm:t>
    </dgm:pt>
    <dgm:pt modelId="{DCAC5528-9354-4893-BB11-CE8881E5A36B}">
      <dgm:prSet phldrT="[Texto]"/>
      <dgm:spPr/>
      <dgm:t>
        <a:bodyPr/>
        <a:lstStyle/>
        <a:p>
          <a:r>
            <a:rPr lang="es-ES" dirty="0" err="1"/>
            <a:t>Distributed</a:t>
          </a:r>
          <a:endParaRPr lang="en-US" dirty="0"/>
        </a:p>
      </dgm:t>
    </dgm:pt>
    <dgm:pt modelId="{9A0C404A-5748-429F-B350-2BF6E02A9BD5}" type="parTrans" cxnId="{BCD7EFE1-6F73-43E2-9F0A-E896523B67F7}">
      <dgm:prSet/>
      <dgm:spPr/>
      <dgm:t>
        <a:bodyPr/>
        <a:lstStyle/>
        <a:p>
          <a:endParaRPr lang="en-US"/>
        </a:p>
      </dgm:t>
    </dgm:pt>
    <dgm:pt modelId="{FFAB3ACF-E2FB-4CD9-B36F-FD1B559C05F4}" type="sibTrans" cxnId="{BCD7EFE1-6F73-43E2-9F0A-E896523B67F7}">
      <dgm:prSet/>
      <dgm:spPr/>
      <dgm:t>
        <a:bodyPr/>
        <a:lstStyle/>
        <a:p>
          <a:endParaRPr lang="en-US"/>
        </a:p>
      </dgm:t>
    </dgm:pt>
    <dgm:pt modelId="{F0F3B829-8E33-4744-8437-78DFA8A02303}" type="pres">
      <dgm:prSet presAssocID="{F6419882-3C2F-4D6D-AD41-466045FEC670}" presName="linearFlow" presStyleCnt="0">
        <dgm:presLayoutVars>
          <dgm:dir/>
          <dgm:animLvl val="lvl"/>
          <dgm:resizeHandles/>
        </dgm:presLayoutVars>
      </dgm:prSet>
      <dgm:spPr/>
    </dgm:pt>
    <dgm:pt modelId="{E66B1466-B8E3-4322-94ED-C76957F863BC}" type="pres">
      <dgm:prSet presAssocID="{1B720DEE-8EF5-4912-98A2-C96200901ED1}" presName="compositeNode" presStyleCnt="0">
        <dgm:presLayoutVars>
          <dgm:bulletEnabled val="1"/>
        </dgm:presLayoutVars>
      </dgm:prSet>
      <dgm:spPr/>
    </dgm:pt>
    <dgm:pt modelId="{C5827DE4-2483-495A-B0EA-1098EA92D2CB}" type="pres">
      <dgm:prSet presAssocID="{1B720DEE-8EF5-4912-98A2-C96200901ED1}" presName="image" presStyleLbl="fgImgPlace1" presStyleIdx="0" presStyleCnt="2" custScaleX="112743" custScaleY="121105"/>
      <dgm:spPr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</dgm:spPr>
    </dgm:pt>
    <dgm:pt modelId="{C648C746-9685-406B-B29D-62343EE6F4DF}" type="pres">
      <dgm:prSet presAssocID="{1B720DEE-8EF5-4912-98A2-C96200901ED1}" presName="childNode" presStyleLbl="node1" presStyleIdx="0" presStyleCnt="2">
        <dgm:presLayoutVars>
          <dgm:bulletEnabled val="1"/>
        </dgm:presLayoutVars>
      </dgm:prSet>
      <dgm:spPr/>
    </dgm:pt>
    <dgm:pt modelId="{AE607604-2FDC-43D0-AD35-F69988613B57}" type="pres">
      <dgm:prSet presAssocID="{1B720DEE-8EF5-4912-98A2-C96200901ED1}" presName="parentNode" presStyleLbl="revTx" presStyleIdx="0" presStyleCnt="2">
        <dgm:presLayoutVars>
          <dgm:chMax val="0"/>
          <dgm:bulletEnabled val="1"/>
        </dgm:presLayoutVars>
      </dgm:prSet>
      <dgm:spPr/>
    </dgm:pt>
    <dgm:pt modelId="{8EF8EF2F-EDD1-4A7A-BDA2-46C3AC99C691}" type="pres">
      <dgm:prSet presAssocID="{0C4B742D-FEF3-4CD1-A568-ED56B0D420BB}" presName="sibTrans" presStyleCnt="0"/>
      <dgm:spPr/>
    </dgm:pt>
    <dgm:pt modelId="{FC530A1A-7940-4ED5-9DA5-DB80D0335DAD}" type="pres">
      <dgm:prSet presAssocID="{9342D826-17EA-468C-91C0-ACAD3BEC886D}" presName="compositeNode" presStyleCnt="0">
        <dgm:presLayoutVars>
          <dgm:bulletEnabled val="1"/>
        </dgm:presLayoutVars>
      </dgm:prSet>
      <dgm:spPr/>
    </dgm:pt>
    <dgm:pt modelId="{C5892834-A4C3-40B8-8209-8B6780525A6F}" type="pres">
      <dgm:prSet presAssocID="{9342D826-17EA-468C-91C0-ACAD3BEC886D}" presName="image" presStyleLbl="fgImgPlace1" presStyleIdx="1" presStyleCnt="2" custScaleX="152599" custScaleY="116041"/>
      <dgm:spPr>
        <a:blipFill rotWithShape="1">
          <a:blip xmlns:r="http://schemas.openxmlformats.org/officeDocument/2006/relationships" r:embed="rId2"/>
          <a:srcRect/>
          <a:stretch>
            <a:fillRect l="-7000" r="-7000"/>
          </a:stretch>
        </a:blipFill>
      </dgm:spPr>
    </dgm:pt>
    <dgm:pt modelId="{260B7939-B067-43EB-97D6-1E9F635BB9DC}" type="pres">
      <dgm:prSet presAssocID="{9342D826-17EA-468C-91C0-ACAD3BEC886D}" presName="childNode" presStyleLbl="node1" presStyleIdx="1" presStyleCnt="2">
        <dgm:presLayoutVars>
          <dgm:bulletEnabled val="1"/>
        </dgm:presLayoutVars>
      </dgm:prSet>
      <dgm:spPr/>
    </dgm:pt>
    <dgm:pt modelId="{0A49F09A-92CA-4C1E-9F85-3407229FC938}" type="pres">
      <dgm:prSet presAssocID="{9342D826-17EA-468C-91C0-ACAD3BEC886D}" presName="parentNode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3D6B0602-CB15-49FD-8483-2044999005DF}" type="presOf" srcId="{29114560-569B-4E48-A780-3B9C0BE414A9}" destId="{260B7939-B067-43EB-97D6-1E9F635BB9DC}" srcOrd="0" destOrd="2" presId="urn:microsoft.com/office/officeart/2005/8/layout/hList2"/>
    <dgm:cxn modelId="{27FFB260-42E2-4F64-9C38-64A98B01C77C}" srcId="{1B720DEE-8EF5-4912-98A2-C96200901ED1}" destId="{60E8CCE3-8781-41C3-BC72-FE1F8FF85B7E}" srcOrd="1" destOrd="0" parTransId="{D60ADBC6-4F01-404C-AEB4-60C2CA1693B5}" sibTransId="{A56D7F32-54FC-41A0-BA01-92F394AFD348}"/>
    <dgm:cxn modelId="{4E0B2165-39AA-4A39-B653-E4B1E7AD0740}" srcId="{9342D826-17EA-468C-91C0-ACAD3BEC886D}" destId="{EC576CEB-3C58-4F6F-A29F-2B0365B2A0B8}" srcOrd="1" destOrd="0" parTransId="{0DC6D469-57A6-4110-9ABF-2C9F2FD4D172}" sibTransId="{E0A739DD-E36E-473F-AD92-C9FEA271973D}"/>
    <dgm:cxn modelId="{DDEE996B-88F5-40B9-92F3-D3F5EDF48E55}" type="presOf" srcId="{9BB54F72-A5C4-4D09-9F86-144A22909F0E}" destId="{260B7939-B067-43EB-97D6-1E9F635BB9DC}" srcOrd="0" destOrd="3" presId="urn:microsoft.com/office/officeart/2005/8/layout/hList2"/>
    <dgm:cxn modelId="{A4FC0A72-645E-4D4F-9A8F-5A7B11F0308F}" srcId="{9342D826-17EA-468C-91C0-ACAD3BEC886D}" destId="{9BB54F72-A5C4-4D09-9F86-144A22909F0E}" srcOrd="3" destOrd="0" parTransId="{FE0790A6-A211-4549-929A-A57C98A8B021}" sibTransId="{DEFA1481-4584-4BA4-B6F1-5F0E5074CFFE}"/>
    <dgm:cxn modelId="{F0BF2753-3491-44C2-BF65-F5FA5880C493}" srcId="{F6419882-3C2F-4D6D-AD41-466045FEC670}" destId="{1B720DEE-8EF5-4912-98A2-C96200901ED1}" srcOrd="0" destOrd="0" parTransId="{ED2033F4-9752-45DA-A640-B5A6AB879E03}" sibTransId="{0C4B742D-FEF3-4CD1-A568-ED56B0D420BB}"/>
    <dgm:cxn modelId="{B9520077-3844-4842-80A1-51103BB792B9}" srcId="{1B720DEE-8EF5-4912-98A2-C96200901ED1}" destId="{18B1276E-2871-4E46-A7AA-44ABFECD9EDC}" srcOrd="3" destOrd="0" parTransId="{2E7762B4-27C9-42C7-B4E2-77DBE1C1AFDD}" sibTransId="{F06DF9B3-B299-4CC9-84D8-3B99F6002A56}"/>
    <dgm:cxn modelId="{5E0C3779-03CF-4EC2-AC83-C7A32E5FDA76}" srcId="{9342D826-17EA-468C-91C0-ACAD3BEC886D}" destId="{29114560-569B-4E48-A780-3B9C0BE414A9}" srcOrd="2" destOrd="0" parTransId="{D5F8B9F5-7F1E-4FD3-9B30-A9252715B9A7}" sibTransId="{23809F3B-7285-44FB-9845-FA98CC6F56CF}"/>
    <dgm:cxn modelId="{2B4DCD85-A8E4-4113-85B4-CC91A409BBC9}" type="presOf" srcId="{F6419882-3C2F-4D6D-AD41-466045FEC670}" destId="{F0F3B829-8E33-4744-8437-78DFA8A02303}" srcOrd="0" destOrd="0" presId="urn:microsoft.com/office/officeart/2005/8/layout/hList2"/>
    <dgm:cxn modelId="{4E588187-8487-4D69-B7F3-9B0D0E18AD65}" type="presOf" srcId="{1B720DEE-8EF5-4912-98A2-C96200901ED1}" destId="{AE607604-2FDC-43D0-AD35-F69988613B57}" srcOrd="0" destOrd="0" presId="urn:microsoft.com/office/officeart/2005/8/layout/hList2"/>
    <dgm:cxn modelId="{9E11A38A-63E2-4423-AE63-8E11A14555D4}" type="presOf" srcId="{DF06E9CD-3800-4E9D-8927-0D4EC5B3EF9B}" destId="{C648C746-9685-406B-B29D-62343EE6F4DF}" srcOrd="0" destOrd="2" presId="urn:microsoft.com/office/officeart/2005/8/layout/hList2"/>
    <dgm:cxn modelId="{E836FC8F-0426-4967-82D3-802CB6F63C3B}" type="presOf" srcId="{5D4D3DA0-B6F4-40E7-8B03-A570C0CBB763}" destId="{260B7939-B067-43EB-97D6-1E9F635BB9DC}" srcOrd="0" destOrd="0" presId="urn:microsoft.com/office/officeart/2005/8/layout/hList2"/>
    <dgm:cxn modelId="{F2BAEC93-CB51-482E-B582-B56CB261497E}" srcId="{1B720DEE-8EF5-4912-98A2-C96200901ED1}" destId="{334EF85E-6D48-436E-9344-FA80BAD665CB}" srcOrd="0" destOrd="0" parTransId="{A18BEEA4-0093-4A4D-918D-31490A8F1BA1}" sibTransId="{EDAB1FA9-B3C2-4EDE-9E7B-49183F33F859}"/>
    <dgm:cxn modelId="{1D775C9D-3245-48AC-AF33-2E1B6F390D3E}" type="presOf" srcId="{334EF85E-6D48-436E-9344-FA80BAD665CB}" destId="{C648C746-9685-406B-B29D-62343EE6F4DF}" srcOrd="0" destOrd="0" presId="urn:microsoft.com/office/officeart/2005/8/layout/hList2"/>
    <dgm:cxn modelId="{0A8ADDA0-3864-4C0F-A16E-47107FB21EB6}" type="presOf" srcId="{E8D8BD8B-6DD7-41F9-B750-9D8EA866ED9B}" destId="{C648C746-9685-406B-B29D-62343EE6F4DF}" srcOrd="0" destOrd="4" presId="urn:microsoft.com/office/officeart/2005/8/layout/hList2"/>
    <dgm:cxn modelId="{9765E9A5-BA56-4121-812F-83666A2284F7}" srcId="{F6419882-3C2F-4D6D-AD41-466045FEC670}" destId="{9342D826-17EA-468C-91C0-ACAD3BEC886D}" srcOrd="1" destOrd="0" parTransId="{5CDAC02A-00B0-4E6C-B442-0B04E714D189}" sibTransId="{F0DAB17A-99BE-4A5D-A61B-1E3A903D425F}"/>
    <dgm:cxn modelId="{59751CAF-D90E-479E-B078-25EFE0892D75}" type="presOf" srcId="{18B1276E-2871-4E46-A7AA-44ABFECD9EDC}" destId="{C648C746-9685-406B-B29D-62343EE6F4DF}" srcOrd="0" destOrd="3" presId="urn:microsoft.com/office/officeart/2005/8/layout/hList2"/>
    <dgm:cxn modelId="{2F9DEEB2-9E57-4DB8-AA27-DE1FE6031F93}" type="presOf" srcId="{9342D826-17EA-468C-91C0-ACAD3BEC886D}" destId="{0A49F09A-92CA-4C1E-9F85-3407229FC938}" srcOrd="0" destOrd="0" presId="urn:microsoft.com/office/officeart/2005/8/layout/hList2"/>
    <dgm:cxn modelId="{DD14ECB4-A2E1-430F-AE78-E0AFBD15289A}" type="presOf" srcId="{EC576CEB-3C58-4F6F-A29F-2B0365B2A0B8}" destId="{260B7939-B067-43EB-97D6-1E9F635BB9DC}" srcOrd="0" destOrd="1" presId="urn:microsoft.com/office/officeart/2005/8/layout/hList2"/>
    <dgm:cxn modelId="{6D9D93C4-D9A7-46D4-9459-55222C75F1E7}" type="presOf" srcId="{60E8CCE3-8781-41C3-BC72-FE1F8FF85B7E}" destId="{C648C746-9685-406B-B29D-62343EE6F4DF}" srcOrd="0" destOrd="1" presId="urn:microsoft.com/office/officeart/2005/8/layout/hList2"/>
    <dgm:cxn modelId="{69E317CA-827C-43AF-B4F2-279152DB60F7}" type="presOf" srcId="{DCAC5528-9354-4893-BB11-CE8881E5A36B}" destId="{260B7939-B067-43EB-97D6-1E9F635BB9DC}" srcOrd="0" destOrd="4" presId="urn:microsoft.com/office/officeart/2005/8/layout/hList2"/>
    <dgm:cxn modelId="{B29F3EDD-B72D-4DCB-98A6-74E628503C98}" srcId="{1B720DEE-8EF5-4912-98A2-C96200901ED1}" destId="{DF06E9CD-3800-4E9D-8927-0D4EC5B3EF9B}" srcOrd="2" destOrd="0" parTransId="{87B4E703-9C09-4009-9336-87DF885BE283}" sibTransId="{EDD1BB11-CCD3-46C0-B2C2-C6BCB3CCC88D}"/>
    <dgm:cxn modelId="{BCD7EFE1-6F73-43E2-9F0A-E896523B67F7}" srcId="{9342D826-17EA-468C-91C0-ACAD3BEC886D}" destId="{DCAC5528-9354-4893-BB11-CE8881E5A36B}" srcOrd="4" destOrd="0" parTransId="{9A0C404A-5748-429F-B350-2BF6E02A9BD5}" sibTransId="{FFAB3ACF-E2FB-4CD9-B36F-FD1B559C05F4}"/>
    <dgm:cxn modelId="{A5FD47EE-B95B-4421-AD85-DA0B31858D46}" srcId="{1B720DEE-8EF5-4912-98A2-C96200901ED1}" destId="{E8D8BD8B-6DD7-41F9-B750-9D8EA866ED9B}" srcOrd="4" destOrd="0" parTransId="{5AAA5675-798D-45EB-B358-8ACBCE35A820}" sibTransId="{D3C485BA-BDF1-4AF1-B81B-6EDB977A145F}"/>
    <dgm:cxn modelId="{A9954BF2-DC59-4090-B76C-57D8BAF5705D}" srcId="{9342D826-17EA-468C-91C0-ACAD3BEC886D}" destId="{5D4D3DA0-B6F4-40E7-8B03-A570C0CBB763}" srcOrd="0" destOrd="0" parTransId="{7DE80C07-0EBB-4D7F-98E1-1ABA19B8C13D}" sibTransId="{89B65FFA-FCE4-4A72-8D01-4BD3BA655FD5}"/>
    <dgm:cxn modelId="{0890998C-B6C8-4C22-9960-10838A681F3E}" type="presParOf" srcId="{F0F3B829-8E33-4744-8437-78DFA8A02303}" destId="{E66B1466-B8E3-4322-94ED-C76957F863BC}" srcOrd="0" destOrd="0" presId="urn:microsoft.com/office/officeart/2005/8/layout/hList2"/>
    <dgm:cxn modelId="{B3E4EF9F-D5CC-43D2-8E25-040299E82E8E}" type="presParOf" srcId="{E66B1466-B8E3-4322-94ED-C76957F863BC}" destId="{C5827DE4-2483-495A-B0EA-1098EA92D2CB}" srcOrd="0" destOrd="0" presId="urn:microsoft.com/office/officeart/2005/8/layout/hList2"/>
    <dgm:cxn modelId="{AF4C9CFF-A172-4C14-9909-B94E51AE48F0}" type="presParOf" srcId="{E66B1466-B8E3-4322-94ED-C76957F863BC}" destId="{C648C746-9685-406B-B29D-62343EE6F4DF}" srcOrd="1" destOrd="0" presId="urn:microsoft.com/office/officeart/2005/8/layout/hList2"/>
    <dgm:cxn modelId="{B22661B7-B37D-43BC-A689-8EB07AFE4623}" type="presParOf" srcId="{E66B1466-B8E3-4322-94ED-C76957F863BC}" destId="{AE607604-2FDC-43D0-AD35-F69988613B57}" srcOrd="2" destOrd="0" presId="urn:microsoft.com/office/officeart/2005/8/layout/hList2"/>
    <dgm:cxn modelId="{C4DF4D39-7062-493E-AA71-93F3B9A9AAE8}" type="presParOf" srcId="{F0F3B829-8E33-4744-8437-78DFA8A02303}" destId="{8EF8EF2F-EDD1-4A7A-BDA2-46C3AC99C691}" srcOrd="1" destOrd="0" presId="urn:microsoft.com/office/officeart/2005/8/layout/hList2"/>
    <dgm:cxn modelId="{2FCE4FA3-3FFC-4137-8A41-A02F9FB285D6}" type="presParOf" srcId="{F0F3B829-8E33-4744-8437-78DFA8A02303}" destId="{FC530A1A-7940-4ED5-9DA5-DB80D0335DAD}" srcOrd="2" destOrd="0" presId="urn:microsoft.com/office/officeart/2005/8/layout/hList2"/>
    <dgm:cxn modelId="{7514A4A3-C631-4931-BB68-F64B36A64FFF}" type="presParOf" srcId="{FC530A1A-7940-4ED5-9DA5-DB80D0335DAD}" destId="{C5892834-A4C3-40B8-8209-8B6780525A6F}" srcOrd="0" destOrd="0" presId="urn:microsoft.com/office/officeart/2005/8/layout/hList2"/>
    <dgm:cxn modelId="{4AB8B480-0A57-4444-8406-7F2A88C45E20}" type="presParOf" srcId="{FC530A1A-7940-4ED5-9DA5-DB80D0335DAD}" destId="{260B7939-B067-43EB-97D6-1E9F635BB9DC}" srcOrd="1" destOrd="0" presId="urn:microsoft.com/office/officeart/2005/8/layout/hList2"/>
    <dgm:cxn modelId="{CF74D773-E01D-4CBC-B2E1-CC1FD1A5292A}" type="presParOf" srcId="{FC530A1A-7940-4ED5-9DA5-DB80D0335DAD}" destId="{0A49F09A-92CA-4C1E-9F85-3407229FC938}" srcOrd="2" destOrd="0" presId="urn:microsoft.com/office/officeart/2005/8/layout/hList2"/>
  </dgm:cxnLst>
  <dgm:bg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83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  <a:effectLst>
      <a:softEdge rad="6858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E39230-B96F-433E-B30B-07BC363C8BA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8A49A92-466A-45F6-BAD7-9C7E52F05D50}">
      <dgm:prSet/>
      <dgm:spPr/>
      <dgm:t>
        <a:bodyPr/>
        <a:lstStyle/>
        <a:p>
          <a:r>
            <a:rPr lang="en-US" dirty="0"/>
            <a:t>Perceiving</a:t>
          </a:r>
        </a:p>
      </dgm:t>
    </dgm:pt>
    <dgm:pt modelId="{DE59C8B4-B6A1-4ADB-8D70-0F4B499BDA2F}" type="parTrans" cxnId="{68490A8C-3D7E-4E39-B34D-843A950C0D05}">
      <dgm:prSet/>
      <dgm:spPr/>
      <dgm:t>
        <a:bodyPr/>
        <a:lstStyle/>
        <a:p>
          <a:endParaRPr lang="en-US"/>
        </a:p>
      </dgm:t>
    </dgm:pt>
    <dgm:pt modelId="{1A330C7D-CE1D-422D-A16C-1DC46D75F536}" type="sibTrans" cxnId="{68490A8C-3D7E-4E39-B34D-843A950C0D05}">
      <dgm:prSet/>
      <dgm:spPr/>
      <dgm:t>
        <a:bodyPr/>
        <a:lstStyle/>
        <a:p>
          <a:endParaRPr lang="en-US"/>
        </a:p>
      </dgm:t>
    </dgm:pt>
    <dgm:pt modelId="{3D74197C-2DF4-4CC7-B423-7E29D90A246F}">
      <dgm:prSet/>
      <dgm:spPr/>
      <dgm:t>
        <a:bodyPr/>
        <a:lstStyle/>
        <a:p>
          <a:r>
            <a:rPr lang="en-US"/>
            <a:t>Learning</a:t>
          </a:r>
        </a:p>
      </dgm:t>
    </dgm:pt>
    <dgm:pt modelId="{0B7B843A-6C9B-4AE2-BD6D-C50750E62CD7}" type="parTrans" cxnId="{BE18A59A-37AD-408D-A03B-C636FD7D4CA0}">
      <dgm:prSet/>
      <dgm:spPr/>
      <dgm:t>
        <a:bodyPr/>
        <a:lstStyle/>
        <a:p>
          <a:endParaRPr lang="en-GB"/>
        </a:p>
      </dgm:t>
    </dgm:pt>
    <dgm:pt modelId="{355A196D-08C4-4B42-8B91-82A93F6B4E72}" type="sibTrans" cxnId="{BE18A59A-37AD-408D-A03B-C636FD7D4CA0}">
      <dgm:prSet/>
      <dgm:spPr/>
      <dgm:t>
        <a:bodyPr/>
        <a:lstStyle/>
        <a:p>
          <a:endParaRPr lang="en-GB"/>
        </a:p>
      </dgm:t>
    </dgm:pt>
    <dgm:pt modelId="{ACCD7228-B2B0-402E-86DB-54A2935C94E4}">
      <dgm:prSet/>
      <dgm:spPr/>
      <dgm:t>
        <a:bodyPr/>
        <a:lstStyle/>
        <a:p>
          <a:r>
            <a:rPr lang="en-US"/>
            <a:t>Remembering</a:t>
          </a:r>
          <a:endParaRPr lang="en-US" dirty="0"/>
        </a:p>
      </dgm:t>
    </dgm:pt>
    <dgm:pt modelId="{90443E66-0CAA-4DA2-915F-410D089B5957}" type="parTrans" cxnId="{78008BEC-23E0-49B6-9637-5C85BF7BC506}">
      <dgm:prSet/>
      <dgm:spPr/>
      <dgm:t>
        <a:bodyPr/>
        <a:lstStyle/>
        <a:p>
          <a:endParaRPr lang="en-GB"/>
        </a:p>
      </dgm:t>
    </dgm:pt>
    <dgm:pt modelId="{FF831ADB-CDA0-4830-90C8-F4E5FCD805A7}" type="sibTrans" cxnId="{78008BEC-23E0-49B6-9637-5C85BF7BC506}">
      <dgm:prSet/>
      <dgm:spPr/>
      <dgm:t>
        <a:bodyPr/>
        <a:lstStyle/>
        <a:p>
          <a:endParaRPr lang="en-GB"/>
        </a:p>
      </dgm:t>
    </dgm:pt>
    <dgm:pt modelId="{CAAF15FD-AB5C-414F-B154-42D530608ED2}">
      <dgm:prSet/>
      <dgm:spPr/>
      <dgm:t>
        <a:bodyPr/>
        <a:lstStyle/>
        <a:p>
          <a:r>
            <a:rPr lang="en-US" dirty="0"/>
            <a:t>Producing</a:t>
          </a:r>
        </a:p>
      </dgm:t>
    </dgm:pt>
    <dgm:pt modelId="{6425875A-272C-406A-BC31-1AADB4754491}" type="parTrans" cxnId="{D43ABF69-6CEC-4435-AFA0-17D53380F857}">
      <dgm:prSet/>
      <dgm:spPr/>
      <dgm:t>
        <a:bodyPr/>
        <a:lstStyle/>
        <a:p>
          <a:endParaRPr lang="en-GB"/>
        </a:p>
      </dgm:t>
    </dgm:pt>
    <dgm:pt modelId="{36E0FD30-EFAA-47AD-86A0-8E1E62D2E91B}" type="sibTrans" cxnId="{D43ABF69-6CEC-4435-AFA0-17D53380F857}">
      <dgm:prSet/>
      <dgm:spPr/>
      <dgm:t>
        <a:bodyPr/>
        <a:lstStyle/>
        <a:p>
          <a:endParaRPr lang="en-GB"/>
        </a:p>
      </dgm:t>
    </dgm:pt>
    <dgm:pt modelId="{A365A14D-8293-488D-8837-BD28A497340C}">
      <dgm:prSet/>
      <dgm:spPr/>
      <dgm:t>
        <a:bodyPr/>
        <a:lstStyle/>
        <a:p>
          <a:r>
            <a:rPr lang="en-US" dirty="0"/>
            <a:t>Performing</a:t>
          </a:r>
        </a:p>
      </dgm:t>
    </dgm:pt>
    <dgm:pt modelId="{33306266-7E4B-46EC-9027-82270F521BBC}" type="parTrans" cxnId="{1D5574F6-CD52-4DC1-B15A-DC1D08AF7463}">
      <dgm:prSet/>
      <dgm:spPr/>
      <dgm:t>
        <a:bodyPr/>
        <a:lstStyle/>
        <a:p>
          <a:endParaRPr lang="en-GB"/>
        </a:p>
      </dgm:t>
    </dgm:pt>
    <dgm:pt modelId="{0AF48DE6-A96D-4AFA-AFB0-4E5F960C5048}" type="sibTrans" cxnId="{1D5574F6-CD52-4DC1-B15A-DC1D08AF7463}">
      <dgm:prSet/>
      <dgm:spPr/>
    </dgm:pt>
    <dgm:pt modelId="{F7014219-56D2-4AFA-8C08-2316612C90A6}">
      <dgm:prSet/>
      <dgm:spPr/>
      <dgm:t>
        <a:bodyPr/>
        <a:lstStyle/>
        <a:p>
          <a:endParaRPr lang="en-US" dirty="0"/>
        </a:p>
      </dgm:t>
    </dgm:pt>
    <dgm:pt modelId="{D36D8785-C573-4541-82FF-25C437B81BE3}" type="sibTrans" cxnId="{89CE7D26-939F-4758-A1B9-21801AEF8074}">
      <dgm:prSet/>
      <dgm:spPr/>
    </dgm:pt>
    <dgm:pt modelId="{9AB7C494-76D7-456E-AB06-5A042E87EF38}" type="parTrans" cxnId="{89CE7D26-939F-4758-A1B9-21801AEF8074}">
      <dgm:prSet/>
      <dgm:spPr/>
      <dgm:t>
        <a:bodyPr/>
        <a:lstStyle/>
        <a:p>
          <a:endParaRPr lang="en-GB"/>
        </a:p>
      </dgm:t>
    </dgm:pt>
    <dgm:pt modelId="{8A1CB3BB-87F1-4461-9151-9A5D3A44CE7F}" type="pres">
      <dgm:prSet presAssocID="{7CE39230-B96F-433E-B30B-07BC363C8BA4}" presName="vert0" presStyleCnt="0">
        <dgm:presLayoutVars>
          <dgm:dir/>
          <dgm:animOne val="branch"/>
          <dgm:animLvl val="lvl"/>
        </dgm:presLayoutVars>
      </dgm:prSet>
      <dgm:spPr/>
    </dgm:pt>
    <dgm:pt modelId="{6FD2D908-369B-4C00-8CAF-DA82F35038DF}" type="pres">
      <dgm:prSet presAssocID="{F7014219-56D2-4AFA-8C08-2316612C90A6}" presName="thickLine" presStyleLbl="alignNode1" presStyleIdx="0" presStyleCnt="1"/>
      <dgm:spPr/>
    </dgm:pt>
    <dgm:pt modelId="{6FBBAF48-2C9F-48D4-BA94-C447D2CB5D30}" type="pres">
      <dgm:prSet presAssocID="{F7014219-56D2-4AFA-8C08-2316612C90A6}" presName="horz1" presStyleCnt="0"/>
      <dgm:spPr/>
    </dgm:pt>
    <dgm:pt modelId="{A08F0E19-A028-4AFE-A1F7-99CE08300F54}" type="pres">
      <dgm:prSet presAssocID="{F7014219-56D2-4AFA-8C08-2316612C90A6}" presName="tx1" presStyleLbl="revTx" presStyleIdx="0" presStyleCnt="6"/>
      <dgm:spPr/>
    </dgm:pt>
    <dgm:pt modelId="{93CA2AE6-2D7D-476A-8F8C-791B3A0A1ECC}" type="pres">
      <dgm:prSet presAssocID="{F7014219-56D2-4AFA-8C08-2316612C90A6}" presName="vert1" presStyleCnt="0"/>
      <dgm:spPr/>
    </dgm:pt>
    <dgm:pt modelId="{2E4BB8A1-2A09-48E3-ABDB-FA7978D28D5E}" type="pres">
      <dgm:prSet presAssocID="{08A49A92-466A-45F6-BAD7-9C7E52F05D50}" presName="vertSpace2a" presStyleCnt="0"/>
      <dgm:spPr/>
    </dgm:pt>
    <dgm:pt modelId="{FFB8DF46-C4B3-4D81-A1FF-24F93349552B}" type="pres">
      <dgm:prSet presAssocID="{08A49A92-466A-45F6-BAD7-9C7E52F05D50}" presName="horz2" presStyleCnt="0"/>
      <dgm:spPr/>
    </dgm:pt>
    <dgm:pt modelId="{F01795A6-F207-4474-9CC1-4997A486A44E}" type="pres">
      <dgm:prSet presAssocID="{08A49A92-466A-45F6-BAD7-9C7E52F05D50}" presName="horzSpace2" presStyleCnt="0"/>
      <dgm:spPr/>
    </dgm:pt>
    <dgm:pt modelId="{423FD187-1F47-46A2-923C-8D0B500F522C}" type="pres">
      <dgm:prSet presAssocID="{08A49A92-466A-45F6-BAD7-9C7E52F05D50}" presName="tx2" presStyleLbl="revTx" presStyleIdx="1" presStyleCnt="6"/>
      <dgm:spPr/>
    </dgm:pt>
    <dgm:pt modelId="{CD90D5C0-B44E-4DB8-9E80-C98271FE7275}" type="pres">
      <dgm:prSet presAssocID="{08A49A92-466A-45F6-BAD7-9C7E52F05D50}" presName="vert2" presStyleCnt="0"/>
      <dgm:spPr/>
    </dgm:pt>
    <dgm:pt modelId="{9528DCE6-98E9-40B4-A310-4081CB393485}" type="pres">
      <dgm:prSet presAssocID="{08A49A92-466A-45F6-BAD7-9C7E52F05D50}" presName="thinLine2b" presStyleLbl="callout" presStyleIdx="0" presStyleCnt="5"/>
      <dgm:spPr/>
    </dgm:pt>
    <dgm:pt modelId="{F9B7C6D7-DD39-47DA-A5CC-02EFDA1F43EE}" type="pres">
      <dgm:prSet presAssocID="{08A49A92-466A-45F6-BAD7-9C7E52F05D50}" presName="vertSpace2b" presStyleCnt="0"/>
      <dgm:spPr/>
    </dgm:pt>
    <dgm:pt modelId="{BF51DBA9-4666-4A9F-9F09-A7D5C8D0D1FB}" type="pres">
      <dgm:prSet presAssocID="{3D74197C-2DF4-4CC7-B423-7E29D90A246F}" presName="horz2" presStyleCnt="0"/>
      <dgm:spPr/>
    </dgm:pt>
    <dgm:pt modelId="{784EE96D-F40F-4D5D-A29A-182CEAC50953}" type="pres">
      <dgm:prSet presAssocID="{3D74197C-2DF4-4CC7-B423-7E29D90A246F}" presName="horzSpace2" presStyleCnt="0"/>
      <dgm:spPr/>
    </dgm:pt>
    <dgm:pt modelId="{E1B7940B-1FC8-48B4-97E0-DA0F40274EF1}" type="pres">
      <dgm:prSet presAssocID="{3D74197C-2DF4-4CC7-B423-7E29D90A246F}" presName="tx2" presStyleLbl="revTx" presStyleIdx="2" presStyleCnt="6"/>
      <dgm:spPr/>
    </dgm:pt>
    <dgm:pt modelId="{C890397C-6238-4030-AB97-D6127E3A17ED}" type="pres">
      <dgm:prSet presAssocID="{3D74197C-2DF4-4CC7-B423-7E29D90A246F}" presName="vert2" presStyleCnt="0"/>
      <dgm:spPr/>
    </dgm:pt>
    <dgm:pt modelId="{F755A537-ADF6-4F00-B6FF-2E41AE89A7B6}" type="pres">
      <dgm:prSet presAssocID="{3D74197C-2DF4-4CC7-B423-7E29D90A246F}" presName="thinLine2b" presStyleLbl="callout" presStyleIdx="1" presStyleCnt="5"/>
      <dgm:spPr/>
    </dgm:pt>
    <dgm:pt modelId="{896139B6-A5D9-4B92-9076-FAE7E2E46924}" type="pres">
      <dgm:prSet presAssocID="{3D74197C-2DF4-4CC7-B423-7E29D90A246F}" presName="vertSpace2b" presStyleCnt="0"/>
      <dgm:spPr/>
    </dgm:pt>
    <dgm:pt modelId="{E54F94E1-38E9-44C8-AB1A-052CC357C2AC}" type="pres">
      <dgm:prSet presAssocID="{ACCD7228-B2B0-402E-86DB-54A2935C94E4}" presName="horz2" presStyleCnt="0"/>
      <dgm:spPr/>
    </dgm:pt>
    <dgm:pt modelId="{74B3B1C9-9B81-4E47-B21B-6C454B4BC64C}" type="pres">
      <dgm:prSet presAssocID="{ACCD7228-B2B0-402E-86DB-54A2935C94E4}" presName="horzSpace2" presStyleCnt="0"/>
      <dgm:spPr/>
    </dgm:pt>
    <dgm:pt modelId="{BA045D9A-6953-422E-8210-CFB675DD67F6}" type="pres">
      <dgm:prSet presAssocID="{ACCD7228-B2B0-402E-86DB-54A2935C94E4}" presName="tx2" presStyleLbl="revTx" presStyleIdx="3" presStyleCnt="6"/>
      <dgm:spPr/>
    </dgm:pt>
    <dgm:pt modelId="{69D5BA3A-FD5D-473F-8EC3-5E0B521B6D76}" type="pres">
      <dgm:prSet presAssocID="{ACCD7228-B2B0-402E-86DB-54A2935C94E4}" presName="vert2" presStyleCnt="0"/>
      <dgm:spPr/>
    </dgm:pt>
    <dgm:pt modelId="{D970DFF6-F85A-4760-BAEC-BFEA1DE47C7A}" type="pres">
      <dgm:prSet presAssocID="{ACCD7228-B2B0-402E-86DB-54A2935C94E4}" presName="thinLine2b" presStyleLbl="callout" presStyleIdx="2" presStyleCnt="5"/>
      <dgm:spPr/>
    </dgm:pt>
    <dgm:pt modelId="{357AAEA0-C672-4598-874E-556DCFC754CA}" type="pres">
      <dgm:prSet presAssocID="{ACCD7228-B2B0-402E-86DB-54A2935C94E4}" presName="vertSpace2b" presStyleCnt="0"/>
      <dgm:spPr/>
    </dgm:pt>
    <dgm:pt modelId="{B4211D0F-209C-4D66-8701-1BF711D04FB7}" type="pres">
      <dgm:prSet presAssocID="{CAAF15FD-AB5C-414F-B154-42D530608ED2}" presName="horz2" presStyleCnt="0"/>
      <dgm:spPr/>
    </dgm:pt>
    <dgm:pt modelId="{FDBD524D-9E64-43D1-BCA0-2BCA86A78DE7}" type="pres">
      <dgm:prSet presAssocID="{CAAF15FD-AB5C-414F-B154-42D530608ED2}" presName="horzSpace2" presStyleCnt="0"/>
      <dgm:spPr/>
    </dgm:pt>
    <dgm:pt modelId="{1F320399-11A2-41BD-9371-A1BF0DB353AE}" type="pres">
      <dgm:prSet presAssocID="{CAAF15FD-AB5C-414F-B154-42D530608ED2}" presName="tx2" presStyleLbl="revTx" presStyleIdx="4" presStyleCnt="6"/>
      <dgm:spPr/>
    </dgm:pt>
    <dgm:pt modelId="{80EFA3DA-3FE3-442C-B885-D00FE4B66C61}" type="pres">
      <dgm:prSet presAssocID="{CAAF15FD-AB5C-414F-B154-42D530608ED2}" presName="vert2" presStyleCnt="0"/>
      <dgm:spPr/>
    </dgm:pt>
    <dgm:pt modelId="{CA7CA3B7-6C19-46BE-8BDE-FB9DC892EEA3}" type="pres">
      <dgm:prSet presAssocID="{CAAF15FD-AB5C-414F-B154-42D530608ED2}" presName="thinLine2b" presStyleLbl="callout" presStyleIdx="3" presStyleCnt="5"/>
      <dgm:spPr/>
    </dgm:pt>
    <dgm:pt modelId="{CF5B4C47-DB22-456B-816F-2CB872E3AEB1}" type="pres">
      <dgm:prSet presAssocID="{CAAF15FD-AB5C-414F-B154-42D530608ED2}" presName="vertSpace2b" presStyleCnt="0"/>
      <dgm:spPr/>
    </dgm:pt>
    <dgm:pt modelId="{CCB19376-236B-48BE-AB2A-724AC66A7741}" type="pres">
      <dgm:prSet presAssocID="{A365A14D-8293-488D-8837-BD28A497340C}" presName="horz2" presStyleCnt="0"/>
      <dgm:spPr/>
    </dgm:pt>
    <dgm:pt modelId="{9B03548D-40F1-4248-B7C1-CF526FA89B3F}" type="pres">
      <dgm:prSet presAssocID="{A365A14D-8293-488D-8837-BD28A497340C}" presName="horzSpace2" presStyleCnt="0"/>
      <dgm:spPr/>
    </dgm:pt>
    <dgm:pt modelId="{24F06DEC-F9B1-4D11-9369-EDAF5A8EA45C}" type="pres">
      <dgm:prSet presAssocID="{A365A14D-8293-488D-8837-BD28A497340C}" presName="tx2" presStyleLbl="revTx" presStyleIdx="5" presStyleCnt="6"/>
      <dgm:spPr/>
    </dgm:pt>
    <dgm:pt modelId="{8F6FAF9B-2F99-48D2-B85C-AD9C1FB39640}" type="pres">
      <dgm:prSet presAssocID="{A365A14D-8293-488D-8837-BD28A497340C}" presName="vert2" presStyleCnt="0"/>
      <dgm:spPr/>
    </dgm:pt>
    <dgm:pt modelId="{BDC74ADD-3BBA-4582-A2B0-5853F317BA29}" type="pres">
      <dgm:prSet presAssocID="{A365A14D-8293-488D-8837-BD28A497340C}" presName="thinLine2b" presStyleLbl="callout" presStyleIdx="4" presStyleCnt="5"/>
      <dgm:spPr/>
    </dgm:pt>
    <dgm:pt modelId="{15374353-82E9-4D7C-AC16-4FF1AAC997A4}" type="pres">
      <dgm:prSet presAssocID="{A365A14D-8293-488D-8837-BD28A497340C}" presName="vertSpace2b" presStyleCnt="0"/>
      <dgm:spPr/>
    </dgm:pt>
  </dgm:ptLst>
  <dgm:cxnLst>
    <dgm:cxn modelId="{39F19C04-835B-4B28-9C3B-F835C32D20AC}" type="presOf" srcId="{3D74197C-2DF4-4CC7-B423-7E29D90A246F}" destId="{E1B7940B-1FC8-48B4-97E0-DA0F40274EF1}" srcOrd="0" destOrd="0" presId="urn:microsoft.com/office/officeart/2008/layout/LinedList"/>
    <dgm:cxn modelId="{D75FBC1D-E6EB-4642-9F03-E5B13C7ABC99}" type="presOf" srcId="{ACCD7228-B2B0-402E-86DB-54A2935C94E4}" destId="{BA045D9A-6953-422E-8210-CFB675DD67F6}" srcOrd="0" destOrd="0" presId="urn:microsoft.com/office/officeart/2008/layout/LinedList"/>
    <dgm:cxn modelId="{89CE7D26-939F-4758-A1B9-21801AEF8074}" srcId="{7CE39230-B96F-433E-B30B-07BC363C8BA4}" destId="{F7014219-56D2-4AFA-8C08-2316612C90A6}" srcOrd="0" destOrd="0" parTransId="{9AB7C494-76D7-456E-AB06-5A042E87EF38}" sibTransId="{D36D8785-C573-4541-82FF-25C437B81BE3}"/>
    <dgm:cxn modelId="{4F53C827-3F60-4121-B153-79B98FDC78A7}" type="presOf" srcId="{F7014219-56D2-4AFA-8C08-2316612C90A6}" destId="{A08F0E19-A028-4AFE-A1F7-99CE08300F54}" srcOrd="0" destOrd="0" presId="urn:microsoft.com/office/officeart/2008/layout/LinedList"/>
    <dgm:cxn modelId="{D43ABF69-6CEC-4435-AFA0-17D53380F857}" srcId="{F7014219-56D2-4AFA-8C08-2316612C90A6}" destId="{CAAF15FD-AB5C-414F-B154-42D530608ED2}" srcOrd="3" destOrd="0" parTransId="{6425875A-272C-406A-BC31-1AADB4754491}" sibTransId="{36E0FD30-EFAA-47AD-86A0-8E1E62D2E91B}"/>
    <dgm:cxn modelId="{A335E46E-AC59-4DE8-8AF2-884DF9C5F246}" type="presOf" srcId="{A365A14D-8293-488D-8837-BD28A497340C}" destId="{24F06DEC-F9B1-4D11-9369-EDAF5A8EA45C}" srcOrd="0" destOrd="0" presId="urn:microsoft.com/office/officeart/2008/layout/LinedList"/>
    <dgm:cxn modelId="{37BAD65A-BAC2-4E6C-9981-CBE0C8280FBA}" type="presOf" srcId="{CAAF15FD-AB5C-414F-B154-42D530608ED2}" destId="{1F320399-11A2-41BD-9371-A1BF0DB353AE}" srcOrd="0" destOrd="0" presId="urn:microsoft.com/office/officeart/2008/layout/LinedList"/>
    <dgm:cxn modelId="{1E15A07C-77CF-44A1-B4BC-C804F98C7AED}" type="presOf" srcId="{08A49A92-466A-45F6-BAD7-9C7E52F05D50}" destId="{423FD187-1F47-46A2-923C-8D0B500F522C}" srcOrd="0" destOrd="0" presId="urn:microsoft.com/office/officeart/2008/layout/LinedList"/>
    <dgm:cxn modelId="{68490A8C-3D7E-4E39-B34D-843A950C0D05}" srcId="{F7014219-56D2-4AFA-8C08-2316612C90A6}" destId="{08A49A92-466A-45F6-BAD7-9C7E52F05D50}" srcOrd="0" destOrd="0" parTransId="{DE59C8B4-B6A1-4ADB-8D70-0F4B499BDA2F}" sibTransId="{1A330C7D-CE1D-422D-A16C-1DC46D75F536}"/>
    <dgm:cxn modelId="{AC1DEE93-DE9E-4CB2-A12C-6C168E7B0B3A}" type="presOf" srcId="{7CE39230-B96F-433E-B30B-07BC363C8BA4}" destId="{8A1CB3BB-87F1-4461-9151-9A5D3A44CE7F}" srcOrd="0" destOrd="0" presId="urn:microsoft.com/office/officeart/2008/layout/LinedList"/>
    <dgm:cxn modelId="{BE18A59A-37AD-408D-A03B-C636FD7D4CA0}" srcId="{F7014219-56D2-4AFA-8C08-2316612C90A6}" destId="{3D74197C-2DF4-4CC7-B423-7E29D90A246F}" srcOrd="1" destOrd="0" parTransId="{0B7B843A-6C9B-4AE2-BD6D-C50750E62CD7}" sibTransId="{355A196D-08C4-4B42-8B91-82A93F6B4E72}"/>
    <dgm:cxn modelId="{78008BEC-23E0-49B6-9637-5C85BF7BC506}" srcId="{F7014219-56D2-4AFA-8C08-2316612C90A6}" destId="{ACCD7228-B2B0-402E-86DB-54A2935C94E4}" srcOrd="2" destOrd="0" parTransId="{90443E66-0CAA-4DA2-915F-410D089B5957}" sibTransId="{FF831ADB-CDA0-4830-90C8-F4E5FCD805A7}"/>
    <dgm:cxn modelId="{1D5574F6-CD52-4DC1-B15A-DC1D08AF7463}" srcId="{F7014219-56D2-4AFA-8C08-2316612C90A6}" destId="{A365A14D-8293-488D-8837-BD28A497340C}" srcOrd="4" destOrd="0" parTransId="{33306266-7E4B-46EC-9027-82270F521BBC}" sibTransId="{0AF48DE6-A96D-4AFA-AFB0-4E5F960C5048}"/>
    <dgm:cxn modelId="{772E3837-63CA-4C59-A510-183F7CAF045B}" type="presParOf" srcId="{8A1CB3BB-87F1-4461-9151-9A5D3A44CE7F}" destId="{6FD2D908-369B-4C00-8CAF-DA82F35038DF}" srcOrd="0" destOrd="0" presId="urn:microsoft.com/office/officeart/2008/layout/LinedList"/>
    <dgm:cxn modelId="{737AC4D8-22D2-4506-A4CF-DDD2148E555D}" type="presParOf" srcId="{8A1CB3BB-87F1-4461-9151-9A5D3A44CE7F}" destId="{6FBBAF48-2C9F-48D4-BA94-C447D2CB5D30}" srcOrd="1" destOrd="0" presId="urn:microsoft.com/office/officeart/2008/layout/LinedList"/>
    <dgm:cxn modelId="{CE3256EF-7A32-453A-ACE7-63F1B6D3D0C1}" type="presParOf" srcId="{6FBBAF48-2C9F-48D4-BA94-C447D2CB5D30}" destId="{A08F0E19-A028-4AFE-A1F7-99CE08300F54}" srcOrd="0" destOrd="0" presId="urn:microsoft.com/office/officeart/2008/layout/LinedList"/>
    <dgm:cxn modelId="{BACEEB80-9974-4BC9-AE49-0A22CAB33B99}" type="presParOf" srcId="{6FBBAF48-2C9F-48D4-BA94-C447D2CB5D30}" destId="{93CA2AE6-2D7D-476A-8F8C-791B3A0A1ECC}" srcOrd="1" destOrd="0" presId="urn:microsoft.com/office/officeart/2008/layout/LinedList"/>
    <dgm:cxn modelId="{DC17989D-DE1C-423D-B0D3-A01C8E8EF5AB}" type="presParOf" srcId="{93CA2AE6-2D7D-476A-8F8C-791B3A0A1ECC}" destId="{2E4BB8A1-2A09-48E3-ABDB-FA7978D28D5E}" srcOrd="0" destOrd="0" presId="urn:microsoft.com/office/officeart/2008/layout/LinedList"/>
    <dgm:cxn modelId="{666967B8-59C6-43EA-A32F-2E8ADCC3D73D}" type="presParOf" srcId="{93CA2AE6-2D7D-476A-8F8C-791B3A0A1ECC}" destId="{FFB8DF46-C4B3-4D81-A1FF-24F93349552B}" srcOrd="1" destOrd="0" presId="urn:microsoft.com/office/officeart/2008/layout/LinedList"/>
    <dgm:cxn modelId="{DA2DBF1B-2758-4A57-86E1-AE263C7E7493}" type="presParOf" srcId="{FFB8DF46-C4B3-4D81-A1FF-24F93349552B}" destId="{F01795A6-F207-4474-9CC1-4997A486A44E}" srcOrd="0" destOrd="0" presId="urn:microsoft.com/office/officeart/2008/layout/LinedList"/>
    <dgm:cxn modelId="{D6F43A67-7AD7-4470-97EC-E4F8C166854D}" type="presParOf" srcId="{FFB8DF46-C4B3-4D81-A1FF-24F93349552B}" destId="{423FD187-1F47-46A2-923C-8D0B500F522C}" srcOrd="1" destOrd="0" presId="urn:microsoft.com/office/officeart/2008/layout/LinedList"/>
    <dgm:cxn modelId="{CD2126F8-A5AF-4FEA-BBDA-BADCA08A06F6}" type="presParOf" srcId="{FFB8DF46-C4B3-4D81-A1FF-24F93349552B}" destId="{CD90D5C0-B44E-4DB8-9E80-C98271FE7275}" srcOrd="2" destOrd="0" presId="urn:microsoft.com/office/officeart/2008/layout/LinedList"/>
    <dgm:cxn modelId="{D035CF92-A0DF-465F-933A-BB1A20C9E47D}" type="presParOf" srcId="{93CA2AE6-2D7D-476A-8F8C-791B3A0A1ECC}" destId="{9528DCE6-98E9-40B4-A310-4081CB393485}" srcOrd="2" destOrd="0" presId="urn:microsoft.com/office/officeart/2008/layout/LinedList"/>
    <dgm:cxn modelId="{F71570FD-24C0-4841-9BCD-6485CDB592DE}" type="presParOf" srcId="{93CA2AE6-2D7D-476A-8F8C-791B3A0A1ECC}" destId="{F9B7C6D7-DD39-47DA-A5CC-02EFDA1F43EE}" srcOrd="3" destOrd="0" presId="urn:microsoft.com/office/officeart/2008/layout/LinedList"/>
    <dgm:cxn modelId="{0AAA5AC7-E62F-4A7A-A289-6B8240E7F18C}" type="presParOf" srcId="{93CA2AE6-2D7D-476A-8F8C-791B3A0A1ECC}" destId="{BF51DBA9-4666-4A9F-9F09-A7D5C8D0D1FB}" srcOrd="4" destOrd="0" presId="urn:microsoft.com/office/officeart/2008/layout/LinedList"/>
    <dgm:cxn modelId="{59AC84EB-D901-4D02-92A5-F59EB451DD71}" type="presParOf" srcId="{BF51DBA9-4666-4A9F-9F09-A7D5C8D0D1FB}" destId="{784EE96D-F40F-4D5D-A29A-182CEAC50953}" srcOrd="0" destOrd="0" presId="urn:microsoft.com/office/officeart/2008/layout/LinedList"/>
    <dgm:cxn modelId="{C4AD5417-D59E-4084-BF40-57439CC2FF3B}" type="presParOf" srcId="{BF51DBA9-4666-4A9F-9F09-A7D5C8D0D1FB}" destId="{E1B7940B-1FC8-48B4-97E0-DA0F40274EF1}" srcOrd="1" destOrd="0" presId="urn:microsoft.com/office/officeart/2008/layout/LinedList"/>
    <dgm:cxn modelId="{9A65C026-F711-4450-9935-E4AF880E697B}" type="presParOf" srcId="{BF51DBA9-4666-4A9F-9F09-A7D5C8D0D1FB}" destId="{C890397C-6238-4030-AB97-D6127E3A17ED}" srcOrd="2" destOrd="0" presId="urn:microsoft.com/office/officeart/2008/layout/LinedList"/>
    <dgm:cxn modelId="{2C7CE95A-A99C-417B-92CA-06438CAC9CB2}" type="presParOf" srcId="{93CA2AE6-2D7D-476A-8F8C-791B3A0A1ECC}" destId="{F755A537-ADF6-4F00-B6FF-2E41AE89A7B6}" srcOrd="5" destOrd="0" presId="urn:microsoft.com/office/officeart/2008/layout/LinedList"/>
    <dgm:cxn modelId="{CFFBC6FA-F49A-47D3-BEF1-5CEA3BA44BC6}" type="presParOf" srcId="{93CA2AE6-2D7D-476A-8F8C-791B3A0A1ECC}" destId="{896139B6-A5D9-4B92-9076-FAE7E2E46924}" srcOrd="6" destOrd="0" presId="urn:microsoft.com/office/officeart/2008/layout/LinedList"/>
    <dgm:cxn modelId="{2285F1AA-FA52-4A4D-847B-E040C54F8908}" type="presParOf" srcId="{93CA2AE6-2D7D-476A-8F8C-791B3A0A1ECC}" destId="{E54F94E1-38E9-44C8-AB1A-052CC357C2AC}" srcOrd="7" destOrd="0" presId="urn:microsoft.com/office/officeart/2008/layout/LinedList"/>
    <dgm:cxn modelId="{2AAFD320-78CD-4B37-A5F4-A8B0DAF8F067}" type="presParOf" srcId="{E54F94E1-38E9-44C8-AB1A-052CC357C2AC}" destId="{74B3B1C9-9B81-4E47-B21B-6C454B4BC64C}" srcOrd="0" destOrd="0" presId="urn:microsoft.com/office/officeart/2008/layout/LinedList"/>
    <dgm:cxn modelId="{F8AF093D-C50D-4136-9BD1-416B959087DC}" type="presParOf" srcId="{E54F94E1-38E9-44C8-AB1A-052CC357C2AC}" destId="{BA045D9A-6953-422E-8210-CFB675DD67F6}" srcOrd="1" destOrd="0" presId="urn:microsoft.com/office/officeart/2008/layout/LinedList"/>
    <dgm:cxn modelId="{AB134D65-E634-4A2D-8657-A5A0B8DD30C5}" type="presParOf" srcId="{E54F94E1-38E9-44C8-AB1A-052CC357C2AC}" destId="{69D5BA3A-FD5D-473F-8EC3-5E0B521B6D76}" srcOrd="2" destOrd="0" presId="urn:microsoft.com/office/officeart/2008/layout/LinedList"/>
    <dgm:cxn modelId="{2EC81B2C-C500-4CEA-972D-0100AF2F39BE}" type="presParOf" srcId="{93CA2AE6-2D7D-476A-8F8C-791B3A0A1ECC}" destId="{D970DFF6-F85A-4760-BAEC-BFEA1DE47C7A}" srcOrd="8" destOrd="0" presId="urn:microsoft.com/office/officeart/2008/layout/LinedList"/>
    <dgm:cxn modelId="{2A0024E3-0478-41B0-9308-683A6B674161}" type="presParOf" srcId="{93CA2AE6-2D7D-476A-8F8C-791B3A0A1ECC}" destId="{357AAEA0-C672-4598-874E-556DCFC754CA}" srcOrd="9" destOrd="0" presId="urn:microsoft.com/office/officeart/2008/layout/LinedList"/>
    <dgm:cxn modelId="{A9FCABC8-6F83-4CA6-9E1D-17F66E4E2B12}" type="presParOf" srcId="{93CA2AE6-2D7D-476A-8F8C-791B3A0A1ECC}" destId="{B4211D0F-209C-4D66-8701-1BF711D04FB7}" srcOrd="10" destOrd="0" presId="urn:microsoft.com/office/officeart/2008/layout/LinedList"/>
    <dgm:cxn modelId="{4C03B699-CD76-4B65-B226-5BC83FF0D180}" type="presParOf" srcId="{B4211D0F-209C-4D66-8701-1BF711D04FB7}" destId="{FDBD524D-9E64-43D1-BCA0-2BCA86A78DE7}" srcOrd="0" destOrd="0" presId="urn:microsoft.com/office/officeart/2008/layout/LinedList"/>
    <dgm:cxn modelId="{C5AF50C1-03FF-4A4A-9157-D426A04202AE}" type="presParOf" srcId="{B4211D0F-209C-4D66-8701-1BF711D04FB7}" destId="{1F320399-11A2-41BD-9371-A1BF0DB353AE}" srcOrd="1" destOrd="0" presId="urn:microsoft.com/office/officeart/2008/layout/LinedList"/>
    <dgm:cxn modelId="{465CD3C3-BC02-458A-B598-AB01E45D3BB5}" type="presParOf" srcId="{B4211D0F-209C-4D66-8701-1BF711D04FB7}" destId="{80EFA3DA-3FE3-442C-B885-D00FE4B66C61}" srcOrd="2" destOrd="0" presId="urn:microsoft.com/office/officeart/2008/layout/LinedList"/>
    <dgm:cxn modelId="{5001A1F3-810A-4869-9BF7-495DCBC5C49E}" type="presParOf" srcId="{93CA2AE6-2D7D-476A-8F8C-791B3A0A1ECC}" destId="{CA7CA3B7-6C19-46BE-8BDE-FB9DC892EEA3}" srcOrd="11" destOrd="0" presId="urn:microsoft.com/office/officeart/2008/layout/LinedList"/>
    <dgm:cxn modelId="{F791571E-E01D-4FB5-88B8-1C8D68FEA6B9}" type="presParOf" srcId="{93CA2AE6-2D7D-476A-8F8C-791B3A0A1ECC}" destId="{CF5B4C47-DB22-456B-816F-2CB872E3AEB1}" srcOrd="12" destOrd="0" presId="urn:microsoft.com/office/officeart/2008/layout/LinedList"/>
    <dgm:cxn modelId="{DDFF707F-487E-401A-B8E5-78FCDD727726}" type="presParOf" srcId="{93CA2AE6-2D7D-476A-8F8C-791B3A0A1ECC}" destId="{CCB19376-236B-48BE-AB2A-724AC66A7741}" srcOrd="13" destOrd="0" presId="urn:microsoft.com/office/officeart/2008/layout/LinedList"/>
    <dgm:cxn modelId="{13AD9BDC-7482-4FAB-9840-AFF5E12AD5D0}" type="presParOf" srcId="{CCB19376-236B-48BE-AB2A-724AC66A7741}" destId="{9B03548D-40F1-4248-B7C1-CF526FA89B3F}" srcOrd="0" destOrd="0" presId="urn:microsoft.com/office/officeart/2008/layout/LinedList"/>
    <dgm:cxn modelId="{CB613C17-6274-482F-944C-E39FA72DCA14}" type="presParOf" srcId="{CCB19376-236B-48BE-AB2A-724AC66A7741}" destId="{24F06DEC-F9B1-4D11-9369-EDAF5A8EA45C}" srcOrd="1" destOrd="0" presId="urn:microsoft.com/office/officeart/2008/layout/LinedList"/>
    <dgm:cxn modelId="{3379577D-BCFE-4ABE-9E68-6601618EAD04}" type="presParOf" srcId="{CCB19376-236B-48BE-AB2A-724AC66A7741}" destId="{8F6FAF9B-2F99-48D2-B85C-AD9C1FB39640}" srcOrd="2" destOrd="0" presId="urn:microsoft.com/office/officeart/2008/layout/LinedList"/>
    <dgm:cxn modelId="{943AAC20-B87C-4BEC-8424-B76461AE2739}" type="presParOf" srcId="{93CA2AE6-2D7D-476A-8F8C-791B3A0A1ECC}" destId="{BDC74ADD-3BBA-4582-A2B0-5853F317BA29}" srcOrd="14" destOrd="0" presId="urn:microsoft.com/office/officeart/2008/layout/LinedList"/>
    <dgm:cxn modelId="{0891BC57-1B99-43DA-B469-97CA391959D3}" type="presParOf" srcId="{93CA2AE6-2D7D-476A-8F8C-791B3A0A1ECC}" destId="{15374353-82E9-4D7C-AC16-4FF1AAC997A4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1AAFC6-0628-45E6-B15D-58BF2CB8D96C}">
      <dsp:nvSpPr>
        <dsp:cNvPr id="0" name=""/>
        <dsp:cNvSpPr/>
      </dsp:nvSpPr>
      <dsp:spPr>
        <a:xfrm rot="16200000">
          <a:off x="-1768612" y="2783528"/>
          <a:ext cx="4208879" cy="534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71447" bIns="0" numCol="1" spcCol="1270" anchor="t" anchorCtr="0">
          <a:noAutofit/>
        </a:bodyPr>
        <a:lstStyle/>
        <a:p>
          <a:pPr marL="0" lvl="0" indent="0" algn="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 dirty="0" err="1"/>
            <a:t>Physical</a:t>
          </a:r>
          <a:endParaRPr lang="en-US" sz="3800" kern="1200" dirty="0"/>
        </a:p>
      </dsp:txBody>
      <dsp:txXfrm>
        <a:off x="-1768612" y="2783528"/>
        <a:ext cx="4208879" cy="534554"/>
      </dsp:txXfrm>
    </dsp:sp>
    <dsp:sp modelId="{44DAB990-68ED-4CF3-9E37-38AC913EFCB4}">
      <dsp:nvSpPr>
        <dsp:cNvPr id="0" name=""/>
        <dsp:cNvSpPr/>
      </dsp:nvSpPr>
      <dsp:spPr>
        <a:xfrm>
          <a:off x="595129" y="946365"/>
          <a:ext cx="2678596" cy="42088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471447" rIns="184912" bIns="184912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Frequency</a:t>
          </a:r>
          <a:r>
            <a:rPr lang="es-ES" sz="2000" kern="1200" dirty="0"/>
            <a:t> (</a:t>
          </a:r>
          <a:r>
            <a:rPr lang="es-ES" sz="2000" kern="1200" dirty="0" err="1"/>
            <a:t>periodicity</a:t>
          </a:r>
          <a:r>
            <a:rPr lang="es-ES" sz="2000" kern="1200" dirty="0"/>
            <a:t>)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Amplitude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Waveform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Duration</a:t>
          </a:r>
          <a:endParaRPr lang="en-US" sz="2000" kern="1200" dirty="0"/>
        </a:p>
      </dsp:txBody>
      <dsp:txXfrm>
        <a:off x="595129" y="946365"/>
        <a:ext cx="2678596" cy="4208879"/>
      </dsp:txXfrm>
    </dsp:sp>
    <dsp:sp modelId="{15FB86F8-BBBF-4ECF-8493-45462F3265D0}">
      <dsp:nvSpPr>
        <dsp:cNvPr id="0" name=""/>
        <dsp:cNvSpPr/>
      </dsp:nvSpPr>
      <dsp:spPr>
        <a:xfrm>
          <a:off x="78385" y="240754"/>
          <a:ext cx="1069108" cy="1069108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A8F5D4-D72A-4DD9-9A51-2C465349E36A}">
      <dsp:nvSpPr>
        <dsp:cNvPr id="0" name=""/>
        <dsp:cNvSpPr/>
      </dsp:nvSpPr>
      <dsp:spPr>
        <a:xfrm rot="16200000">
          <a:off x="2133282" y="2783528"/>
          <a:ext cx="4208879" cy="534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71447" bIns="0" numCol="1" spcCol="1270" anchor="t" anchorCtr="0">
          <a:noAutofit/>
        </a:bodyPr>
        <a:lstStyle/>
        <a:p>
          <a:pPr marL="0" lvl="0" indent="0" algn="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 dirty="0"/>
            <a:t>Perceptual</a:t>
          </a:r>
          <a:endParaRPr lang="en-US" sz="3800" kern="1200" dirty="0"/>
        </a:p>
      </dsp:txBody>
      <dsp:txXfrm>
        <a:off x="2133282" y="2783528"/>
        <a:ext cx="4208879" cy="534554"/>
      </dsp:txXfrm>
    </dsp:sp>
    <dsp:sp modelId="{352EF67E-1BD7-4C0D-AE98-01FA20C5F45A}">
      <dsp:nvSpPr>
        <dsp:cNvPr id="0" name=""/>
        <dsp:cNvSpPr/>
      </dsp:nvSpPr>
      <dsp:spPr>
        <a:xfrm>
          <a:off x="4504998" y="946365"/>
          <a:ext cx="2662646" cy="42088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471447" rIns="184912" bIns="184912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Pitch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Loudness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Timbre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Length</a:t>
          </a:r>
          <a:endParaRPr lang="en-US" sz="2000" kern="1200" dirty="0"/>
        </a:p>
      </dsp:txBody>
      <dsp:txXfrm>
        <a:off x="4504998" y="946365"/>
        <a:ext cx="2662646" cy="4208879"/>
      </dsp:txXfrm>
    </dsp:sp>
    <dsp:sp modelId="{FF434DE1-EB11-45BC-8665-197BBBF81B52}">
      <dsp:nvSpPr>
        <dsp:cNvPr id="0" name=""/>
        <dsp:cNvSpPr/>
      </dsp:nvSpPr>
      <dsp:spPr>
        <a:xfrm>
          <a:off x="3970444" y="240754"/>
          <a:ext cx="1069108" cy="1069108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t="-11000" b="-11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6DF17A-EF31-4F9D-9E25-8D113A5110E1}">
      <dsp:nvSpPr>
        <dsp:cNvPr id="0" name=""/>
        <dsp:cNvSpPr/>
      </dsp:nvSpPr>
      <dsp:spPr>
        <a:xfrm rot="16200000">
          <a:off x="6027202" y="2783528"/>
          <a:ext cx="4208879" cy="5345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71447" bIns="0" numCol="1" spcCol="1270" anchor="t" anchorCtr="0">
          <a:noAutofit/>
        </a:bodyPr>
        <a:lstStyle/>
        <a:p>
          <a:pPr marL="0" lvl="0" indent="0" algn="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800" kern="1200" dirty="0"/>
            <a:t>Musical</a:t>
          </a:r>
          <a:endParaRPr lang="en-US" sz="3800" kern="1200" dirty="0"/>
        </a:p>
      </dsp:txBody>
      <dsp:txXfrm>
        <a:off x="6027202" y="2783528"/>
        <a:ext cx="4208879" cy="534554"/>
      </dsp:txXfrm>
    </dsp:sp>
    <dsp:sp modelId="{BCA5B381-4A8A-4A07-ACFD-6E950F1FAD89}">
      <dsp:nvSpPr>
        <dsp:cNvPr id="0" name=""/>
        <dsp:cNvSpPr/>
      </dsp:nvSpPr>
      <dsp:spPr>
        <a:xfrm>
          <a:off x="8398919" y="946365"/>
          <a:ext cx="2662646" cy="42088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471447" rIns="184912" bIns="184912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Melodies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Dynamics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Voices</a:t>
          </a:r>
          <a:r>
            <a:rPr lang="es-ES" sz="2000" kern="1200" dirty="0"/>
            <a:t>, </a:t>
          </a:r>
          <a:r>
            <a:rPr lang="es-ES" sz="2000" kern="1200" dirty="0" err="1"/>
            <a:t>instruments</a:t>
          </a:r>
          <a:r>
            <a:rPr lang="es-ES" sz="2000" kern="1200" dirty="0"/>
            <a:t>, </a:t>
          </a:r>
          <a:r>
            <a:rPr lang="es-ES" sz="2000" kern="1200" dirty="0" err="1"/>
            <a:t>texture</a:t>
          </a:r>
          <a:r>
            <a:rPr lang="es-ES" sz="2000" kern="1200" dirty="0"/>
            <a:t>, </a:t>
          </a:r>
          <a:r>
            <a:rPr lang="es-ES" sz="2000" kern="1200" dirty="0" err="1"/>
            <a:t>chords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Figures, </a:t>
          </a:r>
          <a:r>
            <a:rPr lang="es-ES" sz="2000" kern="1200" dirty="0" err="1"/>
            <a:t>Rhythm</a:t>
          </a:r>
          <a:endParaRPr lang="en-US" sz="2000" kern="1200" dirty="0"/>
        </a:p>
      </dsp:txBody>
      <dsp:txXfrm>
        <a:off x="8398919" y="946365"/>
        <a:ext cx="2662646" cy="4208879"/>
      </dsp:txXfrm>
    </dsp:sp>
    <dsp:sp modelId="{031C164A-31A2-427C-8F64-AFBA629D8991}">
      <dsp:nvSpPr>
        <dsp:cNvPr id="0" name=""/>
        <dsp:cNvSpPr/>
      </dsp:nvSpPr>
      <dsp:spPr>
        <a:xfrm>
          <a:off x="7864365" y="240754"/>
          <a:ext cx="1069108" cy="1069108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92000" r="-9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069C5F-CD7B-4290-B24F-38EFC98C0B47}">
      <dsp:nvSpPr>
        <dsp:cNvPr id="0" name=""/>
        <dsp:cNvSpPr/>
      </dsp:nvSpPr>
      <dsp:spPr>
        <a:xfrm rot="5400000">
          <a:off x="2174804" y="1175316"/>
          <a:ext cx="1039465" cy="118339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7748C2-767A-4CC6-A61E-37A5626195FF}">
      <dsp:nvSpPr>
        <dsp:cNvPr id="0" name=""/>
        <dsp:cNvSpPr/>
      </dsp:nvSpPr>
      <dsp:spPr>
        <a:xfrm>
          <a:off x="1899408" y="23047"/>
          <a:ext cx="1749848" cy="122483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 err="1"/>
            <a:t>Transduction</a:t>
          </a:r>
          <a:r>
            <a:rPr lang="es-ES" sz="2000" kern="1200" dirty="0"/>
            <a:t> (</a:t>
          </a:r>
          <a:r>
            <a:rPr lang="es-ES" sz="2000" kern="1200" dirty="0" err="1"/>
            <a:t>Cochlea</a:t>
          </a:r>
          <a:r>
            <a:rPr lang="es-ES" sz="2000" kern="1200" dirty="0"/>
            <a:t>)</a:t>
          </a:r>
          <a:endParaRPr lang="en-US" sz="2000" kern="1200" dirty="0"/>
        </a:p>
      </dsp:txBody>
      <dsp:txXfrm>
        <a:off x="1959210" y="82849"/>
        <a:ext cx="1630244" cy="1105233"/>
      </dsp:txXfrm>
    </dsp:sp>
    <dsp:sp modelId="{092E7241-8E93-4FAD-9F61-56E123D85F61}">
      <dsp:nvSpPr>
        <dsp:cNvPr id="0" name=""/>
        <dsp:cNvSpPr/>
      </dsp:nvSpPr>
      <dsp:spPr>
        <a:xfrm>
          <a:off x="3683555" y="0"/>
          <a:ext cx="1638184" cy="6257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s-ES" sz="1600" kern="1200" dirty="0" err="1"/>
            <a:t>From</a:t>
          </a:r>
          <a:r>
            <a:rPr lang="es-ES" sz="1600" kern="1200" dirty="0"/>
            <a:t> </a:t>
          </a:r>
          <a:r>
            <a:rPr lang="es-ES" sz="1600" kern="1200" dirty="0" err="1"/>
            <a:t>pressure</a:t>
          </a:r>
          <a:r>
            <a:rPr lang="es-ES" sz="1600" kern="1200" dirty="0"/>
            <a:t> </a:t>
          </a:r>
          <a:r>
            <a:rPr lang="es-ES" sz="1600" kern="1200" dirty="0" err="1"/>
            <a:t>changes</a:t>
          </a:r>
          <a:r>
            <a:rPr lang="es-ES" sz="1600" kern="1200" dirty="0"/>
            <a:t> </a:t>
          </a:r>
          <a:r>
            <a:rPr lang="es-ES" sz="1600" kern="1200" dirty="0" err="1"/>
            <a:t>to</a:t>
          </a:r>
          <a:r>
            <a:rPr lang="es-ES" sz="1600" kern="1200" dirty="0"/>
            <a:t> </a:t>
          </a:r>
          <a:r>
            <a:rPr lang="es-ES" sz="1600" kern="1200" dirty="0" err="1"/>
            <a:t>trains</a:t>
          </a:r>
          <a:r>
            <a:rPr lang="es-ES" sz="1600" kern="1200" dirty="0"/>
            <a:t> </a:t>
          </a:r>
          <a:r>
            <a:rPr lang="es-ES" sz="1600" kern="1200" dirty="0" err="1"/>
            <a:t>of</a:t>
          </a:r>
          <a:r>
            <a:rPr lang="es-ES" sz="1600" kern="1200" dirty="0"/>
            <a:t> </a:t>
          </a:r>
          <a:r>
            <a:rPr lang="es-ES" sz="1600" kern="1200" dirty="0" err="1"/>
            <a:t>spikes</a:t>
          </a:r>
          <a:endParaRPr lang="en-US" sz="1600" kern="1200" dirty="0"/>
        </a:p>
      </dsp:txBody>
      <dsp:txXfrm>
        <a:off x="3683555" y="0"/>
        <a:ext cx="1638184" cy="625788"/>
      </dsp:txXfrm>
    </dsp:sp>
    <dsp:sp modelId="{8646E7ED-279F-49E6-9056-C2546943E51F}">
      <dsp:nvSpPr>
        <dsp:cNvPr id="0" name=""/>
        <dsp:cNvSpPr/>
      </dsp:nvSpPr>
      <dsp:spPr>
        <a:xfrm rot="5400000">
          <a:off x="3713337" y="2551212"/>
          <a:ext cx="1039465" cy="118339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10C6AA-03D5-4654-B81A-DF931200C4C4}">
      <dsp:nvSpPr>
        <dsp:cNvPr id="0" name=""/>
        <dsp:cNvSpPr/>
      </dsp:nvSpPr>
      <dsp:spPr>
        <a:xfrm>
          <a:off x="3437942" y="1398943"/>
          <a:ext cx="1749848" cy="122483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Low-</a:t>
          </a:r>
          <a:r>
            <a:rPr lang="es-ES" sz="2000" kern="1200" dirty="0" err="1"/>
            <a:t>level</a:t>
          </a:r>
          <a:r>
            <a:rPr lang="es-ES" sz="2000" kern="1200" dirty="0"/>
            <a:t> </a:t>
          </a:r>
          <a:r>
            <a:rPr lang="es-ES" sz="2000" kern="1200" dirty="0" err="1"/>
            <a:t>detection</a:t>
          </a:r>
          <a:endParaRPr lang="es-ES" sz="200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(features)</a:t>
          </a:r>
        </a:p>
      </dsp:txBody>
      <dsp:txXfrm>
        <a:off x="3497744" y="1458745"/>
        <a:ext cx="1630244" cy="1105233"/>
      </dsp:txXfrm>
    </dsp:sp>
    <dsp:sp modelId="{3104437C-002E-41F8-BA06-AC8C3D83E0F1}">
      <dsp:nvSpPr>
        <dsp:cNvPr id="0" name=""/>
        <dsp:cNvSpPr/>
      </dsp:nvSpPr>
      <dsp:spPr>
        <a:xfrm>
          <a:off x="5116107" y="1134122"/>
          <a:ext cx="2164753" cy="9510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s-ES" sz="1600" kern="1200" dirty="0" err="1"/>
            <a:t>Parallel</a:t>
          </a:r>
          <a:r>
            <a:rPr lang="es-ES" sz="1600" kern="1200" dirty="0"/>
            <a:t> </a:t>
          </a:r>
          <a:r>
            <a:rPr lang="es-ES" sz="1600" kern="1200" dirty="0" err="1"/>
            <a:t>complementary</a:t>
          </a:r>
          <a:r>
            <a:rPr lang="es-ES" sz="1600" kern="1200" dirty="0"/>
            <a:t> </a:t>
          </a:r>
          <a:r>
            <a:rPr lang="es-ES" sz="1600" kern="1200" dirty="0" err="1"/>
            <a:t>codings</a:t>
          </a:r>
          <a:r>
            <a:rPr lang="es-ES" sz="1600" kern="1200" dirty="0"/>
            <a:t>, “</a:t>
          </a:r>
          <a:r>
            <a:rPr lang="es-ES" sz="1600" kern="1200" dirty="0" err="1"/>
            <a:t>sensations</a:t>
          </a:r>
          <a:r>
            <a:rPr lang="es-ES" sz="1600" kern="1200" dirty="0"/>
            <a:t>”</a:t>
          </a:r>
          <a:endParaRPr lang="en-US" sz="1600" kern="1200" dirty="0"/>
        </a:p>
      </dsp:txBody>
      <dsp:txXfrm>
        <a:off x="5116107" y="1134122"/>
        <a:ext cx="2164753" cy="951032"/>
      </dsp:txXfrm>
    </dsp:sp>
    <dsp:sp modelId="{5A12053A-5377-4378-8F9E-23AF2C513F88}">
      <dsp:nvSpPr>
        <dsp:cNvPr id="0" name=""/>
        <dsp:cNvSpPr/>
      </dsp:nvSpPr>
      <dsp:spPr>
        <a:xfrm>
          <a:off x="4976475" y="2774840"/>
          <a:ext cx="1749848" cy="122483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 err="1"/>
            <a:t>Scene</a:t>
          </a:r>
          <a:r>
            <a:rPr lang="es-ES" sz="2000" kern="1200" dirty="0"/>
            <a:t> </a:t>
          </a:r>
          <a:r>
            <a:rPr lang="es-ES" sz="2000" kern="1200" dirty="0" err="1"/>
            <a:t>Analysis</a:t>
          </a:r>
          <a:r>
            <a:rPr lang="es-ES" sz="2000" kern="1200" dirty="0"/>
            <a:t> (</a:t>
          </a:r>
          <a:r>
            <a:rPr lang="es-ES" sz="2000" kern="1200" dirty="0" err="1"/>
            <a:t>objects</a:t>
          </a:r>
          <a:r>
            <a:rPr lang="es-ES" sz="2000" kern="1200" dirty="0"/>
            <a:t>)</a:t>
          </a:r>
          <a:endParaRPr lang="en-US" sz="2000" kern="1200" dirty="0"/>
        </a:p>
      </dsp:txBody>
      <dsp:txXfrm>
        <a:off x="5036277" y="2834642"/>
        <a:ext cx="1630244" cy="1105233"/>
      </dsp:txXfrm>
    </dsp:sp>
    <dsp:sp modelId="{AA6555C6-A868-4663-8F3D-E1C274B87FF5}">
      <dsp:nvSpPr>
        <dsp:cNvPr id="0" name=""/>
        <dsp:cNvSpPr/>
      </dsp:nvSpPr>
      <dsp:spPr>
        <a:xfrm>
          <a:off x="6780342" y="2885647"/>
          <a:ext cx="1592661" cy="9899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s-ES" sz="1600" kern="1200" dirty="0" err="1"/>
            <a:t>Integration</a:t>
          </a:r>
          <a:r>
            <a:rPr lang="es-ES" sz="1600" kern="1200" dirty="0"/>
            <a:t> </a:t>
          </a:r>
          <a:r>
            <a:rPr lang="es-ES" sz="1600" kern="1200" dirty="0" err="1"/>
            <a:t>of</a:t>
          </a:r>
          <a:r>
            <a:rPr lang="es-ES" sz="1600" kern="1200" dirty="0"/>
            <a:t> </a:t>
          </a:r>
          <a:r>
            <a:rPr lang="es-ES" sz="1600" kern="1200" dirty="0" err="1"/>
            <a:t>information</a:t>
          </a:r>
          <a:endParaRPr lang="en-US" sz="1600" kern="1200" dirty="0"/>
        </a:p>
      </dsp:txBody>
      <dsp:txXfrm>
        <a:off x="6780342" y="2885647"/>
        <a:ext cx="1592661" cy="9899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607604-2FDC-43D0-AD35-F69988613B57}">
      <dsp:nvSpPr>
        <dsp:cNvPr id="0" name=""/>
        <dsp:cNvSpPr/>
      </dsp:nvSpPr>
      <dsp:spPr>
        <a:xfrm rot="16200000">
          <a:off x="-1204203" y="2261380"/>
          <a:ext cx="3243543" cy="686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605132" bIns="0" numCol="1" spcCol="1270" anchor="t" anchorCtr="0">
          <a:noAutofit/>
        </a:bodyPr>
        <a:lstStyle/>
        <a:p>
          <a:pPr marL="0" lvl="0" indent="0" algn="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700" kern="1200" dirty="0" err="1"/>
            <a:t>Perception</a:t>
          </a:r>
          <a:r>
            <a:rPr lang="es-ES" sz="4700" kern="1200" dirty="0"/>
            <a:t> </a:t>
          </a:r>
          <a:endParaRPr lang="en-US" sz="4700" kern="1200" dirty="0"/>
        </a:p>
      </dsp:txBody>
      <dsp:txXfrm>
        <a:off x="-1204203" y="2261380"/>
        <a:ext cx="3243543" cy="686134"/>
      </dsp:txXfrm>
    </dsp:sp>
    <dsp:sp modelId="{C648C746-9685-406B-B29D-62343EE6F4DF}">
      <dsp:nvSpPr>
        <dsp:cNvPr id="0" name=""/>
        <dsp:cNvSpPr/>
      </dsp:nvSpPr>
      <dsp:spPr>
        <a:xfrm>
          <a:off x="760634" y="982675"/>
          <a:ext cx="4455752" cy="32435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605132" rIns="184912" bIns="184912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 </a:t>
          </a:r>
          <a:r>
            <a:rPr lang="es-ES" sz="2000" kern="1200" dirty="0" err="1"/>
            <a:t>Pressure</a:t>
          </a:r>
          <a:r>
            <a:rPr lang="es-ES" sz="2000" kern="1200" dirty="0"/>
            <a:t> </a:t>
          </a:r>
          <a:r>
            <a:rPr lang="es-ES" sz="2000" kern="1200" dirty="0" err="1"/>
            <a:t>converted</a:t>
          </a:r>
          <a:r>
            <a:rPr lang="es-ES" sz="2000" kern="1200" dirty="0"/>
            <a:t> </a:t>
          </a:r>
          <a:r>
            <a:rPr lang="es-ES" sz="2000" kern="1200" dirty="0" err="1"/>
            <a:t>to</a:t>
          </a:r>
          <a:r>
            <a:rPr lang="es-ES" sz="2000" kern="1200" dirty="0"/>
            <a:t> electro-</a:t>
          </a:r>
          <a:r>
            <a:rPr lang="es-ES" sz="2000" kern="1200" dirty="0" err="1"/>
            <a:t>chemical</a:t>
          </a:r>
          <a:r>
            <a:rPr lang="es-ES" sz="2000" kern="1200" dirty="0"/>
            <a:t> </a:t>
          </a:r>
          <a:r>
            <a:rPr lang="es-ES" sz="2000" kern="1200" dirty="0" err="1"/>
            <a:t>patterns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Transduction</a:t>
          </a:r>
          <a:r>
            <a:rPr lang="es-ES" sz="2000" kern="1200" dirty="0"/>
            <a:t> and </a:t>
          </a:r>
          <a:r>
            <a:rPr lang="es-ES" sz="2000" kern="1200" dirty="0" err="1"/>
            <a:t>basic</a:t>
          </a:r>
          <a:r>
            <a:rPr lang="es-ES" sz="2000" kern="1200" dirty="0"/>
            <a:t> </a:t>
          </a:r>
          <a:r>
            <a:rPr lang="es-ES" sz="2000" kern="1200" dirty="0" err="1"/>
            <a:t>sensations</a:t>
          </a:r>
          <a:r>
            <a:rPr lang="es-ES" sz="2000" kern="1200" dirty="0"/>
            <a:t> (pitch, </a:t>
          </a:r>
          <a:r>
            <a:rPr lang="es-ES" sz="2000" kern="1200" dirty="0" err="1"/>
            <a:t>loudness</a:t>
          </a:r>
          <a:r>
            <a:rPr lang="es-ES" sz="2000" kern="1200" dirty="0"/>
            <a:t>, timbre, </a:t>
          </a:r>
          <a:r>
            <a:rPr lang="es-ES" sz="2000" kern="1200" dirty="0" err="1"/>
            <a:t>localization</a:t>
          </a:r>
          <a:r>
            <a:rPr lang="es-ES" sz="2000" kern="1200" dirty="0"/>
            <a:t>…)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Bottom</a:t>
          </a:r>
          <a:r>
            <a:rPr lang="es-ES" sz="2000" kern="1200" dirty="0"/>
            <a:t>-up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Automatic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Encapsulated</a:t>
          </a:r>
          <a:endParaRPr lang="en-US" sz="2000" kern="1200" dirty="0"/>
        </a:p>
      </dsp:txBody>
      <dsp:txXfrm>
        <a:off x="760634" y="982675"/>
        <a:ext cx="4455752" cy="3243543"/>
      </dsp:txXfrm>
    </dsp:sp>
    <dsp:sp modelId="{C5827DE4-2483-495A-B0EA-1098EA92D2CB}">
      <dsp:nvSpPr>
        <dsp:cNvPr id="0" name=""/>
        <dsp:cNvSpPr/>
      </dsp:nvSpPr>
      <dsp:spPr>
        <a:xfrm>
          <a:off x="-12933" y="-67830"/>
          <a:ext cx="1547136" cy="1661885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17000" r="-1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9F09A-92CA-4C1E-9F85-3407229FC938}">
      <dsp:nvSpPr>
        <dsp:cNvPr id="0" name=""/>
        <dsp:cNvSpPr/>
      </dsp:nvSpPr>
      <dsp:spPr>
        <a:xfrm rot="16200000">
          <a:off x="5453415" y="2226634"/>
          <a:ext cx="3243543" cy="686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605132" bIns="0" numCol="1" spcCol="1270" anchor="t" anchorCtr="0">
          <a:noAutofit/>
        </a:bodyPr>
        <a:lstStyle/>
        <a:p>
          <a:pPr marL="0" lvl="0" indent="0" algn="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4700" kern="1200" dirty="0" err="1"/>
            <a:t>Cognition</a:t>
          </a:r>
          <a:endParaRPr lang="en-US" sz="4700" kern="1200" dirty="0"/>
        </a:p>
      </dsp:txBody>
      <dsp:txXfrm>
        <a:off x="5453415" y="2226634"/>
        <a:ext cx="3243543" cy="686134"/>
      </dsp:txXfrm>
    </dsp:sp>
    <dsp:sp modelId="{260B7939-B067-43EB-97D6-1E9F635BB9DC}">
      <dsp:nvSpPr>
        <dsp:cNvPr id="0" name=""/>
        <dsp:cNvSpPr/>
      </dsp:nvSpPr>
      <dsp:spPr>
        <a:xfrm>
          <a:off x="7418254" y="947929"/>
          <a:ext cx="4455752" cy="32435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605132" rIns="184912" bIns="184912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Electro-</a:t>
          </a:r>
          <a:r>
            <a:rPr lang="es-ES" sz="2000" kern="1200" dirty="0" err="1"/>
            <a:t>chemical</a:t>
          </a:r>
          <a:r>
            <a:rPr lang="es-ES" sz="2000" kern="1200" dirty="0"/>
            <a:t> </a:t>
          </a:r>
          <a:r>
            <a:rPr lang="es-ES" sz="2000" kern="1200" dirty="0" err="1"/>
            <a:t>patterns</a:t>
          </a:r>
          <a:r>
            <a:rPr lang="es-ES" sz="2000" kern="1200" dirty="0"/>
            <a:t> </a:t>
          </a:r>
          <a:r>
            <a:rPr lang="es-ES" sz="2000" kern="1200" dirty="0" err="1"/>
            <a:t>becoming</a:t>
          </a:r>
          <a:r>
            <a:rPr lang="es-ES" sz="2000" kern="1200" dirty="0"/>
            <a:t> </a:t>
          </a:r>
          <a:r>
            <a:rPr lang="es-ES" sz="2000" kern="1200" dirty="0" err="1"/>
            <a:t>meaningful</a:t>
          </a:r>
          <a:r>
            <a:rPr lang="es-ES" sz="2000" kern="1200" dirty="0"/>
            <a:t> and </a:t>
          </a:r>
          <a:r>
            <a:rPr lang="es-ES" sz="2000" kern="1200" dirty="0" err="1"/>
            <a:t>adaptive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Musicality</a:t>
          </a:r>
          <a:r>
            <a:rPr lang="es-ES" sz="2000" kern="1200" dirty="0"/>
            <a:t>, musical </a:t>
          </a:r>
          <a:r>
            <a:rPr lang="es-ES" sz="2000" kern="1200" dirty="0" err="1"/>
            <a:t>knowledge</a:t>
          </a:r>
          <a:r>
            <a:rPr lang="es-ES" sz="2000" kern="1200" dirty="0"/>
            <a:t> (</a:t>
          </a:r>
          <a:r>
            <a:rPr lang="es-ES" sz="2000" kern="1200" dirty="0" err="1"/>
            <a:t>tension</a:t>
          </a:r>
          <a:r>
            <a:rPr lang="es-ES" sz="2000" kern="1200" dirty="0"/>
            <a:t>, </a:t>
          </a:r>
          <a:r>
            <a:rPr lang="es-ES" sz="2000" kern="1200" dirty="0" err="1"/>
            <a:t>movement</a:t>
          </a:r>
          <a:r>
            <a:rPr lang="es-ES" sz="2000" kern="1200" dirty="0"/>
            <a:t>, </a:t>
          </a:r>
          <a:r>
            <a:rPr lang="es-ES" sz="2000" kern="1200" dirty="0" err="1"/>
            <a:t>emotion</a:t>
          </a:r>
          <a:r>
            <a:rPr lang="es-ES" sz="2000" kern="1200" dirty="0"/>
            <a:t>, </a:t>
          </a:r>
          <a:r>
            <a:rPr lang="es-ES" sz="2000" kern="1200" dirty="0" err="1"/>
            <a:t>preference</a:t>
          </a:r>
          <a:r>
            <a:rPr lang="es-ES" sz="2000" kern="1200" dirty="0"/>
            <a:t>….)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Top-</a:t>
          </a:r>
          <a:r>
            <a:rPr lang="es-ES" sz="2000" kern="1200" dirty="0" err="1"/>
            <a:t>down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Consciousness-mediated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 err="1"/>
            <a:t>Distributed</a:t>
          </a:r>
          <a:endParaRPr lang="en-US" sz="2000" kern="1200" dirty="0"/>
        </a:p>
      </dsp:txBody>
      <dsp:txXfrm>
        <a:off x="7418254" y="947929"/>
        <a:ext cx="4455752" cy="3243543"/>
      </dsp:txXfrm>
    </dsp:sp>
    <dsp:sp modelId="{C5892834-A4C3-40B8-8209-8B6780525A6F}">
      <dsp:nvSpPr>
        <dsp:cNvPr id="0" name=""/>
        <dsp:cNvSpPr/>
      </dsp:nvSpPr>
      <dsp:spPr>
        <a:xfrm>
          <a:off x="6371220" y="-67830"/>
          <a:ext cx="2094067" cy="1592393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7000" r="-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D2D908-369B-4C00-8CAF-DA82F35038DF}">
      <dsp:nvSpPr>
        <dsp:cNvPr id="0" name=""/>
        <dsp:cNvSpPr/>
      </dsp:nvSpPr>
      <dsp:spPr>
        <a:xfrm>
          <a:off x="0" y="0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8F0E19-A028-4AFE-A1F7-99CE08300F54}">
      <dsp:nvSpPr>
        <dsp:cNvPr id="0" name=""/>
        <dsp:cNvSpPr/>
      </dsp:nvSpPr>
      <dsp:spPr>
        <a:xfrm>
          <a:off x="0" y="0"/>
          <a:ext cx="1359535" cy="5649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0" y="0"/>
        <a:ext cx="1359535" cy="5649912"/>
      </dsp:txXfrm>
    </dsp:sp>
    <dsp:sp modelId="{423FD187-1F47-46A2-923C-8D0B500F522C}">
      <dsp:nvSpPr>
        <dsp:cNvPr id="0" name=""/>
        <dsp:cNvSpPr/>
      </dsp:nvSpPr>
      <dsp:spPr>
        <a:xfrm>
          <a:off x="1461500" y="53243"/>
          <a:ext cx="5336174" cy="1064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Perceiving</a:t>
          </a:r>
        </a:p>
      </dsp:txBody>
      <dsp:txXfrm>
        <a:off x="1461500" y="53243"/>
        <a:ext cx="5336174" cy="1064875"/>
      </dsp:txXfrm>
    </dsp:sp>
    <dsp:sp modelId="{9528DCE6-98E9-40B4-A310-4081CB393485}">
      <dsp:nvSpPr>
        <dsp:cNvPr id="0" name=""/>
        <dsp:cNvSpPr/>
      </dsp:nvSpPr>
      <dsp:spPr>
        <a:xfrm>
          <a:off x="1359535" y="1118119"/>
          <a:ext cx="54381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B7940B-1FC8-48B4-97E0-DA0F40274EF1}">
      <dsp:nvSpPr>
        <dsp:cNvPr id="0" name=""/>
        <dsp:cNvSpPr/>
      </dsp:nvSpPr>
      <dsp:spPr>
        <a:xfrm>
          <a:off x="1461500" y="1171363"/>
          <a:ext cx="5336174" cy="1064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Learning</a:t>
          </a:r>
        </a:p>
      </dsp:txBody>
      <dsp:txXfrm>
        <a:off x="1461500" y="1171363"/>
        <a:ext cx="5336174" cy="1064875"/>
      </dsp:txXfrm>
    </dsp:sp>
    <dsp:sp modelId="{F755A537-ADF6-4F00-B6FF-2E41AE89A7B6}">
      <dsp:nvSpPr>
        <dsp:cNvPr id="0" name=""/>
        <dsp:cNvSpPr/>
      </dsp:nvSpPr>
      <dsp:spPr>
        <a:xfrm>
          <a:off x="1359535" y="2236239"/>
          <a:ext cx="54381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045D9A-6953-422E-8210-CFB675DD67F6}">
      <dsp:nvSpPr>
        <dsp:cNvPr id="0" name=""/>
        <dsp:cNvSpPr/>
      </dsp:nvSpPr>
      <dsp:spPr>
        <a:xfrm>
          <a:off x="1461500" y="2289483"/>
          <a:ext cx="5336174" cy="1064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/>
            <a:t>Remembering</a:t>
          </a:r>
          <a:endParaRPr lang="en-US" sz="4900" kern="1200" dirty="0"/>
        </a:p>
      </dsp:txBody>
      <dsp:txXfrm>
        <a:off x="1461500" y="2289483"/>
        <a:ext cx="5336174" cy="1064875"/>
      </dsp:txXfrm>
    </dsp:sp>
    <dsp:sp modelId="{D970DFF6-F85A-4760-BAEC-BFEA1DE47C7A}">
      <dsp:nvSpPr>
        <dsp:cNvPr id="0" name=""/>
        <dsp:cNvSpPr/>
      </dsp:nvSpPr>
      <dsp:spPr>
        <a:xfrm>
          <a:off x="1359535" y="3354359"/>
          <a:ext cx="54381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320399-11A2-41BD-9371-A1BF0DB353AE}">
      <dsp:nvSpPr>
        <dsp:cNvPr id="0" name=""/>
        <dsp:cNvSpPr/>
      </dsp:nvSpPr>
      <dsp:spPr>
        <a:xfrm>
          <a:off x="1461500" y="3407603"/>
          <a:ext cx="5336174" cy="1064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Producing</a:t>
          </a:r>
        </a:p>
      </dsp:txBody>
      <dsp:txXfrm>
        <a:off x="1461500" y="3407603"/>
        <a:ext cx="5336174" cy="1064875"/>
      </dsp:txXfrm>
    </dsp:sp>
    <dsp:sp modelId="{CA7CA3B7-6C19-46BE-8BDE-FB9DC892EEA3}">
      <dsp:nvSpPr>
        <dsp:cNvPr id="0" name=""/>
        <dsp:cNvSpPr/>
      </dsp:nvSpPr>
      <dsp:spPr>
        <a:xfrm>
          <a:off x="1359535" y="4472479"/>
          <a:ext cx="54381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06DEC-F9B1-4D11-9369-EDAF5A8EA45C}">
      <dsp:nvSpPr>
        <dsp:cNvPr id="0" name=""/>
        <dsp:cNvSpPr/>
      </dsp:nvSpPr>
      <dsp:spPr>
        <a:xfrm>
          <a:off x="1461500" y="4525722"/>
          <a:ext cx="5336174" cy="1064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t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Performing</a:t>
          </a:r>
        </a:p>
      </dsp:txBody>
      <dsp:txXfrm>
        <a:off x="1461500" y="4525722"/>
        <a:ext cx="5336174" cy="1064875"/>
      </dsp:txXfrm>
    </dsp:sp>
    <dsp:sp modelId="{BDC74ADD-3BBA-4582-A2B0-5853F317BA29}">
      <dsp:nvSpPr>
        <dsp:cNvPr id="0" name=""/>
        <dsp:cNvSpPr/>
      </dsp:nvSpPr>
      <dsp:spPr>
        <a:xfrm>
          <a:off x="1359535" y="5590598"/>
          <a:ext cx="54381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jpeg>
</file>

<file path=ppt/media/image20.gif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jpeg>
</file>

<file path=ppt/media/image3.png>
</file>

<file path=ppt/media/image30.jpg>
</file>

<file path=ppt/media/image31.jpe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F7590-C80C-4D62-9F2D-97DB07451779}" type="datetimeFigureOut">
              <a:rPr lang="en-GB" smtClean="0"/>
              <a:t>28/09/2021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7738D-13F6-4565-A2E8-D290074FF2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823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2393740D-B404-4C3D-B89A-8BCA1E76661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5A1AA90A-1F1F-4A2E-9B01-997DCD1517C2}" type="slidenum">
              <a:rPr lang="es-ES" altLang="en-US"/>
              <a:pPr eaLnBrk="1" hangingPunct="1">
                <a:spcBef>
                  <a:spcPct val="0"/>
                </a:spcBef>
              </a:pPr>
              <a:t>2</a:t>
            </a:fld>
            <a:endParaRPr lang="es-ES" altLang="en-US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224C6140-540B-431A-8588-DEB03ACF3C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7A2FD1D5-496E-4557-850D-48EFF3C70E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736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3BA4468C-4174-494C-8C92-4C0FE8CE2F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E98113E-B15C-4ABB-BEFA-063A333DA1FA}" type="slidenum">
              <a:rPr lang="en-US" altLang="es-ES"/>
              <a:pPr>
                <a:spcBef>
                  <a:spcPct val="0"/>
                </a:spcBef>
              </a:pPr>
              <a:t>6</a:t>
            </a:fld>
            <a:endParaRPr lang="en-US" altLang="es-ES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5A7AA9A3-0DA2-4FF7-8510-FE4989B198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05205569-0EED-4028-9E5A-5DE9564A06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>
            <a:extLst>
              <a:ext uri="{FF2B5EF4-FFF2-40B4-BE49-F238E27FC236}">
                <a16:creationId xmlns:a16="http://schemas.microsoft.com/office/drawing/2014/main" id="{44AFFA69-D8BC-43FB-8679-268E102B5E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A286286-9875-4E42-8201-C7117815478D}" type="slidenum">
              <a:rPr lang="es-ES" altLang="es-ES" smtClean="0"/>
              <a:pPr>
                <a:spcBef>
                  <a:spcPct val="0"/>
                </a:spcBef>
              </a:pPr>
              <a:t>20</a:t>
            </a:fld>
            <a:endParaRPr lang="es-ES" altLang="es-ES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71F1159E-B682-4837-92BC-9ABF1635E6E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6EE57A2A-CB7E-4846-91BB-4CD980AB76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480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500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1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4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30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825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0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9/28/2021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85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9/28/2021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52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9/28/2021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E624077-BD55-4036-8E92-6558FDF3B653}" type="datetime1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622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82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FE42E8-8B57-452D-A122-4DCE9AC771EF}" type="datetime1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165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nerve cell">
            <a:extLst>
              <a:ext uri="{FF2B5EF4-FFF2-40B4-BE49-F238E27FC236}">
                <a16:creationId xmlns:a16="http://schemas.microsoft.com/office/drawing/2014/main" id="{0FF2412E-9C2D-43CF-BCEF-15CF91CE8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059" b="169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5E1129-E60C-439E-94C2-A0DF73E69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Physiology of audition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2CBA4C-A7E5-40D7-8CC8-597B5DA19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10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1321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Inner Ear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137545"/>
            <a:ext cx="3084844" cy="2851774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Transduction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cochlea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Equilibrium</a:t>
            </a:r>
            <a:r>
              <a:rPr lang="es-ES" sz="2400" dirty="0">
                <a:solidFill>
                  <a:srgbClr val="FFFFFF"/>
                </a:solidFill>
              </a:rPr>
              <a:t> (semicircular </a:t>
            </a:r>
            <a:r>
              <a:rPr lang="es-ES" sz="2400" dirty="0" err="1">
                <a:solidFill>
                  <a:srgbClr val="FFFFFF"/>
                </a:solidFill>
              </a:rPr>
              <a:t>canals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8A460AA-FB66-4761-8917-25F06A1B1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44" y="-87683"/>
            <a:ext cx="7156197" cy="3315868"/>
          </a:xfrm>
          <a:prstGeom prst="rect">
            <a:avLst/>
          </a:prstGeom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9629A7D6-48EC-4168-82E1-B8494018A0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40"/>
          <a:stretch/>
        </p:blipFill>
        <p:spPr>
          <a:xfrm>
            <a:off x="7481408" y="3137545"/>
            <a:ext cx="4731543" cy="372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14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2483965"/>
            <a:ext cx="3084844" cy="65357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Cochlea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428999"/>
            <a:ext cx="3084844" cy="3188198"/>
          </a:xfrm>
        </p:spPr>
        <p:txBody>
          <a:bodyPr>
            <a:normAutofit fontScale="92500" lnSpcReduction="20000"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Coiled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tube</a:t>
            </a:r>
            <a:r>
              <a:rPr lang="es-ES" sz="2400" dirty="0">
                <a:solidFill>
                  <a:srgbClr val="FFFFFF"/>
                </a:solidFill>
              </a:rPr>
              <a:t> (2.5 </a:t>
            </a:r>
            <a:r>
              <a:rPr lang="es-ES" sz="2400" dirty="0" err="1">
                <a:solidFill>
                  <a:srgbClr val="FFFFFF"/>
                </a:solidFill>
              </a:rPr>
              <a:t>turns</a:t>
            </a:r>
            <a:r>
              <a:rPr lang="es-ES" sz="2400" dirty="0">
                <a:solidFill>
                  <a:srgbClr val="FFFFFF"/>
                </a:solidFill>
              </a:rPr>
              <a:t>), 3 </a:t>
            </a:r>
            <a:r>
              <a:rPr lang="es-ES" sz="2400" dirty="0" err="1">
                <a:solidFill>
                  <a:srgbClr val="FFFFFF"/>
                </a:solidFill>
              </a:rPr>
              <a:t>chambers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Basilar </a:t>
            </a:r>
            <a:r>
              <a:rPr lang="es-ES" sz="2400" dirty="0" err="1">
                <a:solidFill>
                  <a:srgbClr val="FFFFFF"/>
                </a:solidFill>
              </a:rPr>
              <a:t>membrane</a:t>
            </a:r>
            <a:r>
              <a:rPr lang="es-ES" sz="2400" dirty="0">
                <a:solidFill>
                  <a:srgbClr val="FFFFFF"/>
                </a:solidFill>
              </a:rPr>
              <a:t>, tectorial </a:t>
            </a:r>
            <a:r>
              <a:rPr lang="es-ES" sz="2400" dirty="0" err="1">
                <a:solidFill>
                  <a:srgbClr val="FFFFFF"/>
                </a:solidFill>
              </a:rPr>
              <a:t>membrane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Organ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of</a:t>
            </a:r>
            <a:r>
              <a:rPr lang="es-ES" sz="2400" dirty="0">
                <a:solidFill>
                  <a:srgbClr val="FFFFFF"/>
                </a:solidFill>
              </a:rPr>
              <a:t> Corti, </a:t>
            </a:r>
            <a:r>
              <a:rPr lang="es-ES" sz="2400" dirty="0" err="1">
                <a:solidFill>
                  <a:srgbClr val="FFFFFF"/>
                </a:solidFill>
              </a:rPr>
              <a:t>transduction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Outer</a:t>
            </a:r>
            <a:r>
              <a:rPr lang="es-ES" sz="2400" dirty="0">
                <a:solidFill>
                  <a:srgbClr val="FFFFFF"/>
                </a:solidFill>
              </a:rPr>
              <a:t> and </a:t>
            </a:r>
            <a:r>
              <a:rPr lang="es-ES" sz="2400" dirty="0" err="1">
                <a:solidFill>
                  <a:srgbClr val="FFFFFF"/>
                </a:solidFill>
              </a:rPr>
              <a:t>inner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hair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cells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Efferent</a:t>
            </a:r>
            <a:r>
              <a:rPr lang="es-ES" sz="2400" dirty="0">
                <a:solidFill>
                  <a:srgbClr val="FFFFFF"/>
                </a:solidFill>
              </a:rPr>
              <a:t> and </a:t>
            </a:r>
            <a:r>
              <a:rPr lang="es-ES" sz="2400" dirty="0" err="1">
                <a:solidFill>
                  <a:srgbClr val="FFFFFF"/>
                </a:solidFill>
              </a:rPr>
              <a:t>afferent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neurons</a:t>
            </a: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5BE0DF49-51E5-4624-B7EE-5EF5EFE4D3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" t="2855" r="52416" b="56982"/>
          <a:stretch/>
        </p:blipFill>
        <p:spPr>
          <a:xfrm>
            <a:off x="8457" y="0"/>
            <a:ext cx="2396929" cy="2483966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C50E759-DC3A-4C7E-8518-51737FD79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805" y="476519"/>
            <a:ext cx="7815408" cy="614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15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621" y="2918306"/>
            <a:ext cx="3084844" cy="112353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Travelling waves in the cochlea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22" y="4242253"/>
            <a:ext cx="3084844" cy="2181406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Maximum</a:t>
            </a:r>
            <a:r>
              <a:rPr lang="es-ES" sz="2400" dirty="0">
                <a:solidFill>
                  <a:srgbClr val="FFFFFF"/>
                </a:solidFill>
              </a:rPr>
              <a:t> vertical </a:t>
            </a:r>
            <a:r>
              <a:rPr lang="es-ES" sz="2400" dirty="0" err="1">
                <a:solidFill>
                  <a:srgbClr val="FFFFFF"/>
                </a:solidFill>
              </a:rPr>
              <a:t>displacement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of</a:t>
            </a:r>
            <a:r>
              <a:rPr lang="es-ES" sz="2400" dirty="0">
                <a:solidFill>
                  <a:srgbClr val="FFFFFF"/>
                </a:solidFill>
              </a:rPr>
              <a:t> BM </a:t>
            </a:r>
            <a:r>
              <a:rPr lang="es-ES" sz="2400" dirty="0" err="1">
                <a:solidFill>
                  <a:srgbClr val="FFFFFF"/>
                </a:solidFill>
              </a:rPr>
              <a:t>depending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on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sound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frequency</a:t>
            </a: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5BE0DF49-51E5-4624-B7EE-5EF5EFE4D3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" t="2855" r="52416" b="56982"/>
          <a:stretch/>
        </p:blipFill>
        <p:spPr>
          <a:xfrm>
            <a:off x="8457" y="0"/>
            <a:ext cx="2396929" cy="2483966"/>
          </a:xfrm>
          <a:prstGeom prst="rect">
            <a:avLst/>
          </a:prstGeom>
        </p:spPr>
      </p:pic>
      <p:pic>
        <p:nvPicPr>
          <p:cNvPr id="11" name="Picture 10" descr="A picture containing wall, sky, person&#10;&#10;Description automatically generated">
            <a:extLst>
              <a:ext uri="{FF2B5EF4-FFF2-40B4-BE49-F238E27FC236}">
                <a16:creationId xmlns:a16="http://schemas.microsoft.com/office/drawing/2014/main" id="{4A49438B-4AB6-42A3-9CEF-99879D128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058" y="269054"/>
            <a:ext cx="6417272" cy="2182761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28D5B74-0D39-4536-A7B2-CEFF1E6C56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194" y="2979551"/>
            <a:ext cx="5715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222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1ABD7-039D-44CB-9C43-A9F7E0CC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s-ES" sz="3600" dirty="0" err="1">
                <a:solidFill>
                  <a:srgbClr val="FFFFFF"/>
                </a:solidFill>
              </a:rPr>
              <a:t>Cochsim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562C2-94AC-4A03-9D56-753A0CC45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E9C546-DDD3-4660-9589-1E677F63D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198" y="1318065"/>
            <a:ext cx="7539450" cy="422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90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1ABD7-039D-44CB-9C43-A9F7E0CC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s-ES" sz="3600" dirty="0" err="1">
                <a:solidFill>
                  <a:srgbClr val="FFFFFF"/>
                </a:solidFill>
              </a:rPr>
              <a:t>Neurons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Sound of Neurons">
            <a:hlinkClick r:id="" action="ppaction://media"/>
            <a:extLst>
              <a:ext uri="{FF2B5EF4-FFF2-40B4-BE49-F238E27FC236}">
                <a16:creationId xmlns:a16="http://schemas.microsoft.com/office/drawing/2014/main" id="{B7CD4AA7-3C50-41B1-87A5-D119AC02ECA8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83123" y="212035"/>
            <a:ext cx="609600" cy="609600"/>
          </a:xfrm>
        </p:spPr>
      </p:pic>
      <p:pic>
        <p:nvPicPr>
          <p:cNvPr id="11" name="Picture 1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2C10E9E6-D7BC-4214-BA85-88399A53EF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162" y="1314450"/>
            <a:ext cx="7620000" cy="554355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4912BB2-E320-4634-B128-2C50DF9AA79C}"/>
              </a:ext>
            </a:extLst>
          </p:cNvPr>
          <p:cNvSpPr txBox="1">
            <a:spLocks/>
          </p:cNvSpPr>
          <p:nvPr/>
        </p:nvSpPr>
        <p:spPr>
          <a:xfrm>
            <a:off x="361027" y="3807911"/>
            <a:ext cx="3561764" cy="2533254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Spontaeous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stochastic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activity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Binary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devices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on</a:t>
            </a:r>
            <a:r>
              <a:rPr lang="es-ES" sz="2400" dirty="0">
                <a:solidFill>
                  <a:srgbClr val="FFFFFF"/>
                </a:solidFill>
              </a:rPr>
              <a:t>: +50mV    / off:  -60mV)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Electro-</a:t>
            </a:r>
            <a:r>
              <a:rPr lang="es-ES" sz="2400" dirty="0" err="1">
                <a:solidFill>
                  <a:srgbClr val="FFFFFF"/>
                </a:solidFill>
              </a:rPr>
              <a:t>chemical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transmission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Speed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limitation</a:t>
            </a:r>
            <a:r>
              <a:rPr lang="es-ES" sz="2400" dirty="0">
                <a:solidFill>
                  <a:srgbClr val="FFFFFF"/>
                </a:solidFill>
              </a:rPr>
              <a:t> (&lt;4000 </a:t>
            </a:r>
            <a:r>
              <a:rPr lang="es-ES" sz="2400" dirty="0" err="1">
                <a:solidFill>
                  <a:srgbClr val="FFFFFF"/>
                </a:solidFill>
              </a:rPr>
              <a:t>spikes</a:t>
            </a:r>
            <a:r>
              <a:rPr lang="es-ES" sz="2400" dirty="0">
                <a:solidFill>
                  <a:srgbClr val="FFFFFF"/>
                </a:solidFill>
              </a:rPr>
              <a:t>/s, &lt;&lt;120m/s)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Refractary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period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pic>
        <p:nvPicPr>
          <p:cNvPr id="17" name="Picture 16" descr="A picture containing tree, outdoor, perched, branch&#10;&#10;Description automatically generated">
            <a:extLst>
              <a:ext uri="{FF2B5EF4-FFF2-40B4-BE49-F238E27FC236}">
                <a16:creationId xmlns:a16="http://schemas.microsoft.com/office/drawing/2014/main" id="{CEB46CE8-ED47-4716-9703-2D29B34570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70"/>
            <a:ext cx="2292439" cy="174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92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10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A1ABD7-039D-44CB-9C43-A9F7E0CC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s-ES" sz="3600" dirty="0" err="1">
                <a:solidFill>
                  <a:srgbClr val="FFFFFF"/>
                </a:solidFill>
              </a:rPr>
              <a:t>Coding</a:t>
            </a:r>
            <a:r>
              <a:rPr lang="es-ES" sz="3600" dirty="0">
                <a:solidFill>
                  <a:srgbClr val="FFFFFF"/>
                </a:solidFill>
              </a:rPr>
              <a:t> </a:t>
            </a:r>
            <a:r>
              <a:rPr lang="es-ES" sz="3600" dirty="0" err="1">
                <a:solidFill>
                  <a:srgbClr val="FFFFFF"/>
                </a:solidFill>
              </a:rPr>
              <a:t>of</a:t>
            </a:r>
            <a:r>
              <a:rPr lang="es-ES" sz="3600" dirty="0">
                <a:solidFill>
                  <a:srgbClr val="FFFFFF"/>
                </a:solidFill>
              </a:rPr>
              <a:t> </a:t>
            </a:r>
            <a:r>
              <a:rPr lang="es-ES" sz="3600" dirty="0" err="1">
                <a:solidFill>
                  <a:srgbClr val="FFFFFF"/>
                </a:solidFill>
              </a:rPr>
              <a:t>acoustic</a:t>
            </a:r>
            <a:r>
              <a:rPr lang="es-ES" sz="3600" dirty="0">
                <a:solidFill>
                  <a:srgbClr val="FFFFFF"/>
                </a:solidFill>
              </a:rPr>
              <a:t> </a:t>
            </a:r>
            <a:r>
              <a:rPr lang="es-ES" sz="3600" dirty="0" err="1">
                <a:solidFill>
                  <a:srgbClr val="FFFFFF"/>
                </a:solidFill>
              </a:rPr>
              <a:t>information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7BD743-18DF-4337-A520-C62118565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498" y="269940"/>
            <a:ext cx="7906853" cy="5563376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667D044-12A0-4E82-964F-91CA1DAEE200}"/>
              </a:ext>
            </a:extLst>
          </p:cNvPr>
          <p:cNvSpPr txBox="1">
            <a:spLocks/>
          </p:cNvSpPr>
          <p:nvPr/>
        </p:nvSpPr>
        <p:spPr>
          <a:xfrm>
            <a:off x="361027" y="3807911"/>
            <a:ext cx="3561764" cy="253325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Phase-locking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2 </a:t>
            </a:r>
            <a:r>
              <a:rPr lang="es-ES" sz="2400" dirty="0" err="1">
                <a:solidFill>
                  <a:srgbClr val="FFFFFF"/>
                </a:solidFill>
              </a:rPr>
              <a:t>codes</a:t>
            </a:r>
            <a:r>
              <a:rPr lang="es-ES" sz="2400" dirty="0">
                <a:solidFill>
                  <a:srgbClr val="FFFFFF"/>
                </a:solidFill>
              </a:rPr>
              <a:t>: </a:t>
            </a:r>
            <a:r>
              <a:rPr lang="es-ES" sz="2400" dirty="0" err="1">
                <a:solidFill>
                  <a:srgbClr val="FFFFFF"/>
                </a:solidFill>
              </a:rPr>
              <a:t>rate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>
                <a:solidFill>
                  <a:srgbClr val="FFFFFF"/>
                </a:solidFill>
              </a:rPr>
              <a:t>&amp; place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Statistical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behaviour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of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neuron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ensembles</a:t>
            </a: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99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2483965"/>
            <a:ext cx="3084844" cy="112353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Auditory pathways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807912"/>
            <a:ext cx="3084844" cy="2181406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Cross-</a:t>
            </a:r>
            <a:r>
              <a:rPr lang="es-ES" sz="2400" dirty="0" err="1">
                <a:solidFill>
                  <a:srgbClr val="FFFFFF"/>
                </a:solidFill>
              </a:rPr>
              <a:t>lateralization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Rough </a:t>
            </a:r>
            <a:r>
              <a:rPr lang="es-ES" sz="2400" dirty="0" err="1">
                <a:solidFill>
                  <a:srgbClr val="FFFFFF"/>
                </a:solidFill>
              </a:rPr>
              <a:t>analyses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localization</a:t>
            </a:r>
            <a:r>
              <a:rPr lang="es-ES" sz="2400" dirty="0">
                <a:solidFill>
                  <a:srgbClr val="FFFFFF"/>
                </a:solidFill>
              </a:rPr>
              <a:t>, </a:t>
            </a:r>
            <a:r>
              <a:rPr lang="es-ES" sz="2400" dirty="0" err="1">
                <a:solidFill>
                  <a:srgbClr val="FFFFFF"/>
                </a:solidFill>
              </a:rPr>
              <a:t>loudness</a:t>
            </a:r>
            <a:r>
              <a:rPr lang="es-ES" sz="2400" dirty="0">
                <a:solidFill>
                  <a:srgbClr val="FFFFFF"/>
                </a:solidFill>
              </a:rPr>
              <a:t>, </a:t>
            </a:r>
            <a:r>
              <a:rPr lang="es-ES" sz="2400" dirty="0" err="1">
                <a:solidFill>
                  <a:srgbClr val="FFFFFF"/>
                </a:solidFill>
              </a:rPr>
              <a:t>noisiness</a:t>
            </a:r>
            <a:r>
              <a:rPr lang="es-ES" sz="2400" dirty="0">
                <a:solidFill>
                  <a:srgbClr val="FFFFFF"/>
                </a:solidFill>
              </a:rPr>
              <a:t>, pitch…)</a:t>
            </a: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4C42BF2-AFB3-417E-8A49-F42EA3F9D01F}"/>
              </a:ext>
            </a:extLst>
          </p:cNvPr>
          <p:cNvSpPr txBox="1">
            <a:spLocks/>
          </p:cNvSpPr>
          <p:nvPr/>
        </p:nvSpPr>
        <p:spPr>
          <a:xfrm>
            <a:off x="237441" y="6189734"/>
            <a:ext cx="3084844" cy="3922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2AB867C-A3CB-4B99-B216-569E2E8FA913}"/>
              </a:ext>
            </a:extLst>
          </p:cNvPr>
          <p:cNvSpPr txBox="1">
            <a:spLocks/>
          </p:cNvSpPr>
          <p:nvPr/>
        </p:nvSpPr>
        <p:spPr>
          <a:xfrm>
            <a:off x="87682" y="6033052"/>
            <a:ext cx="3899117" cy="39227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400" dirty="0">
                <a:solidFill>
                  <a:srgbClr val="FFFFFF"/>
                </a:solidFill>
              </a:rPr>
              <a:t>https://www.purposegames.com/game/auditory-pathways-quiz</a:t>
            </a:r>
          </a:p>
          <a:p>
            <a:endParaRPr lang="en-GB" sz="1400" dirty="0">
              <a:solidFill>
                <a:srgbClr val="FFFFFF"/>
              </a:solidFill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364CD2DA-4B8E-417A-8F9F-697EC8B46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4284" r="14548" b="3519"/>
          <a:stretch>
            <a:fillRect/>
          </a:stretch>
        </p:blipFill>
        <p:spPr>
          <a:xfrm>
            <a:off x="4905929" y="157180"/>
            <a:ext cx="6793700" cy="626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0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2483965"/>
            <a:ext cx="3084844" cy="112353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brain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807912"/>
            <a:ext cx="3084844" cy="2181406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Hemispheres</a:t>
            </a:r>
            <a:r>
              <a:rPr lang="es-ES" sz="2400" dirty="0">
                <a:solidFill>
                  <a:srgbClr val="FFFFFF"/>
                </a:solidFill>
              </a:rPr>
              <a:t> &amp; lobes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Lateralization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Plasticity</a:t>
            </a:r>
            <a:endParaRPr lang="es-E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4C42BF2-AFB3-417E-8A49-F42EA3F9D01F}"/>
              </a:ext>
            </a:extLst>
          </p:cNvPr>
          <p:cNvSpPr txBox="1">
            <a:spLocks/>
          </p:cNvSpPr>
          <p:nvPr/>
        </p:nvSpPr>
        <p:spPr>
          <a:xfrm>
            <a:off x="237441" y="6189734"/>
            <a:ext cx="3084844" cy="3922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2AB867C-A3CB-4B99-B216-569E2E8FA913}"/>
              </a:ext>
            </a:extLst>
          </p:cNvPr>
          <p:cNvSpPr txBox="1">
            <a:spLocks/>
          </p:cNvSpPr>
          <p:nvPr/>
        </p:nvSpPr>
        <p:spPr>
          <a:xfrm>
            <a:off x="87682" y="6033052"/>
            <a:ext cx="3899117" cy="39227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400" dirty="0">
                <a:solidFill>
                  <a:srgbClr val="FFFFFF"/>
                </a:solidFill>
              </a:rPr>
              <a:t>https://www.purposegames.com/game/auditory-pathways-quiz</a:t>
            </a:r>
          </a:p>
          <a:p>
            <a:endParaRPr lang="en-GB" sz="1400" dirty="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09F0B-CA38-4B3A-A236-CB44D9672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766" y="137522"/>
            <a:ext cx="6056071" cy="3252806"/>
          </a:xfrm>
          <a:prstGeom prst="rect">
            <a:avLst/>
          </a:prstGeom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FC8AF799-403F-4840-84BC-2DCB81AB6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4103" y="3317214"/>
            <a:ext cx="4758848" cy="3516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9173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622" y="1926557"/>
            <a:ext cx="3084844" cy="112353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Auditory cortex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22" y="3485270"/>
            <a:ext cx="3084844" cy="2181406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rgbClr val="FFFFFF"/>
                </a:solidFill>
              </a:rPr>
              <a:t>Temporal </a:t>
            </a:r>
            <a:r>
              <a:rPr lang="es-ES" sz="2400" dirty="0" err="1">
                <a:solidFill>
                  <a:srgbClr val="FFFFFF"/>
                </a:solidFill>
              </a:rPr>
              <a:t>lobe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Primary</a:t>
            </a:r>
            <a:r>
              <a:rPr lang="es-ES" sz="2400" dirty="0">
                <a:solidFill>
                  <a:srgbClr val="FFFFFF"/>
                </a:solidFill>
              </a:rPr>
              <a:t>, </a:t>
            </a:r>
            <a:r>
              <a:rPr lang="es-ES" sz="2400" dirty="0" err="1">
                <a:solidFill>
                  <a:srgbClr val="FFFFFF"/>
                </a:solidFill>
              </a:rPr>
              <a:t>secondary</a:t>
            </a:r>
            <a:r>
              <a:rPr lang="es-ES" sz="2400" dirty="0">
                <a:solidFill>
                  <a:srgbClr val="FFFFFF"/>
                </a:solidFill>
              </a:rPr>
              <a:t>, and </a:t>
            </a:r>
            <a:r>
              <a:rPr lang="es-ES" sz="2400" dirty="0" err="1">
                <a:solidFill>
                  <a:srgbClr val="FFFFFF"/>
                </a:solidFill>
              </a:rPr>
              <a:t>associative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regions</a:t>
            </a:r>
            <a:endParaRPr lang="es-ES" sz="2400" dirty="0">
              <a:solidFill>
                <a:srgbClr val="FFFFFF"/>
              </a:solidFill>
            </a:endParaRPr>
          </a:p>
          <a:p>
            <a:pPr marL="269875" indent="-269875">
              <a:buFont typeface="Wingdings" panose="05000000000000000000" pitchFamily="2" charset="2"/>
              <a:buChar char="§"/>
            </a:pP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4C42BF2-AFB3-417E-8A49-F42EA3F9D01F}"/>
              </a:ext>
            </a:extLst>
          </p:cNvPr>
          <p:cNvSpPr txBox="1">
            <a:spLocks/>
          </p:cNvSpPr>
          <p:nvPr/>
        </p:nvSpPr>
        <p:spPr>
          <a:xfrm>
            <a:off x="237441" y="6189734"/>
            <a:ext cx="3084844" cy="3922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2AB867C-A3CB-4B99-B216-569E2E8FA913}"/>
              </a:ext>
            </a:extLst>
          </p:cNvPr>
          <p:cNvSpPr txBox="1">
            <a:spLocks/>
          </p:cNvSpPr>
          <p:nvPr/>
        </p:nvSpPr>
        <p:spPr>
          <a:xfrm>
            <a:off x="87682" y="6033052"/>
            <a:ext cx="3899117" cy="39227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400" dirty="0">
                <a:solidFill>
                  <a:srgbClr val="FFFFFF"/>
                </a:solidFill>
              </a:rPr>
              <a:t>https://www.purposegames.com/game/auditory-pathways-quiz</a:t>
            </a:r>
          </a:p>
          <a:p>
            <a:endParaRPr lang="en-GB" sz="1400" dirty="0">
              <a:solidFill>
                <a:srgbClr val="FFFFFF"/>
              </a:solidFill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BEBCAD0-73E6-4BB6-8BAA-7E4B6BD0E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07" y="1432775"/>
            <a:ext cx="8079444" cy="352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89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2483965"/>
            <a:ext cx="3084844" cy="112353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musical brain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807912"/>
            <a:ext cx="3084844" cy="2181406"/>
          </a:xfrm>
        </p:spPr>
        <p:txBody>
          <a:bodyPr>
            <a:normAutofit/>
          </a:bodyPr>
          <a:lstStyle/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4C42BF2-AFB3-417E-8A49-F42EA3F9D01F}"/>
              </a:ext>
            </a:extLst>
          </p:cNvPr>
          <p:cNvSpPr txBox="1">
            <a:spLocks/>
          </p:cNvSpPr>
          <p:nvPr/>
        </p:nvSpPr>
        <p:spPr>
          <a:xfrm>
            <a:off x="237441" y="6189734"/>
            <a:ext cx="3084844" cy="3922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2AB867C-A3CB-4B99-B216-569E2E8FA913}"/>
              </a:ext>
            </a:extLst>
          </p:cNvPr>
          <p:cNvSpPr txBox="1">
            <a:spLocks/>
          </p:cNvSpPr>
          <p:nvPr/>
        </p:nvSpPr>
        <p:spPr>
          <a:xfrm>
            <a:off x="87682" y="6033052"/>
            <a:ext cx="3899117" cy="39227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400" dirty="0">
              <a:solidFill>
                <a:srgbClr val="FFFFFF"/>
              </a:solidFill>
            </a:endParaRPr>
          </a:p>
        </p:txBody>
      </p:sp>
      <p:pic>
        <p:nvPicPr>
          <p:cNvPr id="9" name="Picture 4" descr="20N_MUSIC_brain_500big">
            <a:extLst>
              <a:ext uri="{FF2B5EF4-FFF2-40B4-BE49-F238E27FC236}">
                <a16:creationId xmlns:a16="http://schemas.microsoft.com/office/drawing/2014/main" id="{08E188BE-10A9-45B6-946E-8364E1178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24"/>
          <a:stretch>
            <a:fillRect/>
          </a:stretch>
        </p:blipFill>
        <p:spPr bwMode="auto">
          <a:xfrm>
            <a:off x="4095982" y="373487"/>
            <a:ext cx="8008336" cy="6253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765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4C4264E1-1255-42D1-A57C-CE6E63A79B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666163" y="191293"/>
            <a:ext cx="7010400" cy="1293813"/>
          </a:xfrm>
        </p:spPr>
        <p:txBody>
          <a:bodyPr/>
          <a:lstStyle/>
          <a:p>
            <a:pPr eaLnBrk="1" hangingPunct="1"/>
            <a:r>
              <a:rPr lang="es-ES_tradnl" altLang="es-ES" dirty="0" err="1"/>
              <a:t>The</a:t>
            </a:r>
            <a:r>
              <a:rPr lang="es-ES_tradnl" altLang="es-ES" dirty="0"/>
              <a:t> </a:t>
            </a:r>
            <a:r>
              <a:rPr lang="es-ES_tradnl" altLang="es-ES" dirty="0" err="1"/>
              <a:t>problem</a:t>
            </a:r>
            <a:r>
              <a:rPr lang="es-ES_tradnl" altLang="es-ES" dirty="0"/>
              <a:t> </a:t>
            </a:r>
            <a:r>
              <a:rPr lang="es-ES_tradnl" altLang="es-ES" dirty="0" err="1"/>
              <a:t>of</a:t>
            </a:r>
            <a:r>
              <a:rPr lang="es-ES_tradnl" altLang="es-ES" dirty="0"/>
              <a:t> </a:t>
            </a:r>
            <a:r>
              <a:rPr lang="es-ES_tradnl" altLang="es-ES" dirty="0" err="1"/>
              <a:t>perception</a:t>
            </a:r>
            <a:endParaRPr lang="es-ES_tradnl" altLang="es-ES" dirty="0"/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57760545-B5A6-4FD4-B759-0F8A5B1032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279651" y="1905000"/>
            <a:ext cx="7993063" cy="4114800"/>
          </a:xfrm>
        </p:spPr>
        <p:txBody>
          <a:bodyPr/>
          <a:lstStyle/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s-ES_tradnl" altLang="es-ES" sz="3200" dirty="0"/>
              <a:t>“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problem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of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perception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initially</a:t>
            </a:r>
            <a:r>
              <a:rPr lang="es-ES_tradnl" altLang="es-ES" sz="3200" dirty="0"/>
              <a:t> a </a:t>
            </a:r>
            <a:r>
              <a:rPr lang="es-ES_tradnl" altLang="es-ES" sz="3200" dirty="0" err="1"/>
              <a:t>problem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of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taxonomy</a:t>
            </a:r>
            <a:r>
              <a:rPr lang="es-ES_tradnl" altLang="es-ES" sz="3200" dirty="0"/>
              <a:t> in </a:t>
            </a:r>
            <a:r>
              <a:rPr lang="es-ES_tradnl" altLang="es-ES" sz="3200" dirty="0" err="1"/>
              <a:t>which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individual animal </a:t>
            </a:r>
            <a:r>
              <a:rPr lang="es-ES_tradnl" altLang="es-ES" sz="3200" dirty="0" err="1"/>
              <a:t>must</a:t>
            </a:r>
            <a:r>
              <a:rPr lang="es-ES_tradnl" altLang="es-ES" sz="3200" dirty="0"/>
              <a:t> “</a:t>
            </a:r>
            <a:r>
              <a:rPr lang="es-ES_tradnl" altLang="es-ES" sz="3200" dirty="0" err="1"/>
              <a:t>classify</a:t>
            </a:r>
            <a:r>
              <a:rPr lang="es-ES_tradnl" altLang="es-ES" sz="3200" dirty="0"/>
              <a:t>” 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things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of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its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world</a:t>
            </a:r>
            <a:r>
              <a:rPr lang="es-ES_tradnl" altLang="es-ES" sz="3200" dirty="0"/>
              <a:t> (…) 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internal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taxonomy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of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perception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adaptive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but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not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necessarily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veridical</a:t>
            </a:r>
            <a:r>
              <a:rPr lang="es-ES_tradnl" altLang="es-ES" sz="3200" dirty="0"/>
              <a:t> in 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sense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that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it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is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concordant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with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the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descriptions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of</a:t>
            </a:r>
            <a:r>
              <a:rPr lang="es-ES_tradnl" altLang="es-ES" sz="3200" dirty="0"/>
              <a:t> </a:t>
            </a:r>
            <a:r>
              <a:rPr lang="es-ES_tradnl" altLang="es-ES" sz="3200" dirty="0" err="1"/>
              <a:t>physics</a:t>
            </a:r>
            <a:r>
              <a:rPr lang="es-ES_tradnl" altLang="es-ES" sz="3200" dirty="0"/>
              <a:t>”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s-ES_tradnl" altLang="es-ES" sz="3200" dirty="0"/>
          </a:p>
          <a:p>
            <a:pPr lvl="1" algn="r">
              <a:buNone/>
            </a:pPr>
            <a:r>
              <a:rPr lang="es-ES_tradnl" altLang="es-ES" dirty="0"/>
              <a:t>		</a:t>
            </a:r>
            <a:r>
              <a:rPr lang="es-ES_tradnl" altLang="es-ES" sz="2000" dirty="0"/>
              <a:t>Edelman, </a:t>
            </a:r>
            <a:r>
              <a:rPr lang="es-ES_tradnl" altLang="es-ES" sz="2000" i="1" dirty="0"/>
              <a:t>Neural </a:t>
            </a:r>
            <a:r>
              <a:rPr lang="es-ES_tradnl" altLang="es-ES" sz="2000" i="1" dirty="0" err="1"/>
              <a:t>Darwinism</a:t>
            </a:r>
            <a:r>
              <a:rPr lang="es-ES_tradnl" altLang="es-ES" sz="2000" dirty="0"/>
              <a:t>, p. 26</a:t>
            </a:r>
            <a:endParaRPr lang="es-ES_tradnl" altLang="es-ES" dirty="0"/>
          </a:p>
        </p:txBody>
      </p:sp>
    </p:spTree>
    <p:extLst>
      <p:ext uri="{BB962C8B-B14F-4D97-AF65-F5344CB8AC3E}">
        <p14:creationId xmlns:p14="http://schemas.microsoft.com/office/powerpoint/2010/main" val="2896320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412D1C6F-6EFC-4134-8783-B677F84E0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01713"/>
            <a:ext cx="9144000" cy="5307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Rectangle 2">
            <a:extLst>
              <a:ext uri="{FF2B5EF4-FFF2-40B4-BE49-F238E27FC236}">
                <a16:creationId xmlns:a16="http://schemas.microsoft.com/office/drawing/2014/main" id="{32B9CA53-F360-4CA3-B7B2-EE1E55087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0" y="0"/>
            <a:ext cx="7010400" cy="1125538"/>
          </a:xfrm>
        </p:spPr>
        <p:txBody>
          <a:bodyPr/>
          <a:lstStyle/>
          <a:p>
            <a:pPr eaLnBrk="1" hangingPunct="1"/>
            <a:r>
              <a:rPr lang="en-US" altLang="es-ES"/>
              <a:t>Timings in the musical brain </a:t>
            </a:r>
            <a:r>
              <a:rPr lang="en-US" altLang="es-ES" sz="2200"/>
              <a:t>(according to ERP studies)</a:t>
            </a:r>
          </a:p>
        </p:txBody>
      </p:sp>
      <p:sp>
        <p:nvSpPr>
          <p:cNvPr id="22532" name="Rectangle 5">
            <a:extLst>
              <a:ext uri="{FF2B5EF4-FFF2-40B4-BE49-F238E27FC236}">
                <a16:creationId xmlns:a16="http://schemas.microsoft.com/office/drawing/2014/main" id="{D1AA4EA3-6ED5-4D79-9085-5E627023D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0988" y="6308725"/>
            <a:ext cx="9144000" cy="554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s-ES" sz="1400">
                <a:solidFill>
                  <a:schemeClr val="tx2"/>
                </a:solidFill>
                <a:cs typeface="Arial" panose="020B0604020202020204" pitchFamily="34" charset="0"/>
              </a:rPr>
              <a:t>Koelsch (2011). </a:t>
            </a:r>
            <a:r>
              <a:rPr lang="en-US" altLang="en-US" sz="1600" b="1"/>
              <a:t>Toward a neural basis of music perception – a review and updated model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s-ES" sz="1400">
                <a:solidFill>
                  <a:schemeClr val="tx2"/>
                </a:solidFill>
                <a:cs typeface="Arial" panose="020B0604020202020204" pitchFamily="34" charset="0"/>
              </a:rPr>
              <a:t>Trends in Cognitive Sciences</a:t>
            </a:r>
          </a:p>
        </p:txBody>
      </p:sp>
      <p:grpSp>
        <p:nvGrpSpPr>
          <p:cNvPr id="20491" name="Group 11">
            <a:extLst>
              <a:ext uri="{FF2B5EF4-FFF2-40B4-BE49-F238E27FC236}">
                <a16:creationId xmlns:a16="http://schemas.microsoft.com/office/drawing/2014/main" id="{137011E4-0AD9-4FF1-B777-8C31EEE078DE}"/>
              </a:ext>
            </a:extLst>
          </p:cNvPr>
          <p:cNvGrpSpPr>
            <a:grpSpLocks/>
          </p:cNvGrpSpPr>
          <p:nvPr/>
        </p:nvGrpSpPr>
        <p:grpSpPr bwMode="auto">
          <a:xfrm>
            <a:off x="1847850" y="1725614"/>
            <a:ext cx="3600450" cy="4391025"/>
            <a:chOff x="521" y="1026"/>
            <a:chExt cx="2268" cy="2767"/>
          </a:xfrm>
        </p:grpSpPr>
        <p:sp>
          <p:nvSpPr>
            <p:cNvPr id="22537" name="AutoShape 9">
              <a:extLst>
                <a:ext uri="{FF2B5EF4-FFF2-40B4-BE49-F238E27FC236}">
                  <a16:creationId xmlns:a16="http://schemas.microsoft.com/office/drawing/2014/main" id="{B6C56E89-2759-44D6-A728-9CA93FCB6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1" y="1026"/>
              <a:ext cx="2268" cy="2767"/>
            </a:xfrm>
            <a:prstGeom prst="irregularSeal2">
              <a:avLst/>
            </a:prstGeom>
            <a:noFill/>
            <a:ln w="76200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ca-ES" altLang="es-ES" sz="1800"/>
            </a:p>
          </p:txBody>
        </p:sp>
        <p:sp>
          <p:nvSpPr>
            <p:cNvPr id="22538" name="Text Box 10">
              <a:extLst>
                <a:ext uri="{FF2B5EF4-FFF2-40B4-BE49-F238E27FC236}">
                  <a16:creationId xmlns:a16="http://schemas.microsoft.com/office/drawing/2014/main" id="{2512FA21-79C9-4C7C-A113-33FEF6D3FF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8" y="2610"/>
              <a:ext cx="1424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s-ES" altLang="es-ES" sz="2000" b="1">
                  <a:solidFill>
                    <a:srgbClr val="934607"/>
                  </a:solidFill>
                </a:rPr>
                <a:t>Psychoacoustics</a:t>
              </a:r>
            </a:p>
          </p:txBody>
        </p:sp>
      </p:grpSp>
      <p:grpSp>
        <p:nvGrpSpPr>
          <p:cNvPr id="20498" name="Group 18">
            <a:extLst>
              <a:ext uri="{FF2B5EF4-FFF2-40B4-BE49-F238E27FC236}">
                <a16:creationId xmlns:a16="http://schemas.microsoft.com/office/drawing/2014/main" id="{01685707-0B7B-4779-A176-236749035904}"/>
              </a:ext>
            </a:extLst>
          </p:cNvPr>
          <p:cNvGrpSpPr>
            <a:grpSpLocks/>
          </p:cNvGrpSpPr>
          <p:nvPr/>
        </p:nvGrpSpPr>
        <p:grpSpPr bwMode="auto">
          <a:xfrm>
            <a:off x="5303838" y="1196975"/>
            <a:ext cx="4286250" cy="5448300"/>
            <a:chOff x="2426" y="754"/>
            <a:chExt cx="2700" cy="3432"/>
          </a:xfrm>
        </p:grpSpPr>
        <p:sp>
          <p:nvSpPr>
            <p:cNvPr id="22535" name="AutoShape 16">
              <a:extLst>
                <a:ext uri="{FF2B5EF4-FFF2-40B4-BE49-F238E27FC236}">
                  <a16:creationId xmlns:a16="http://schemas.microsoft.com/office/drawing/2014/main" id="{80B57556-D0C7-4318-AB90-12E015A3809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4500000">
              <a:off x="2060" y="1120"/>
              <a:ext cx="3432" cy="2700"/>
            </a:xfrm>
            <a:prstGeom prst="irregularSeal2">
              <a:avLst/>
            </a:prstGeom>
            <a:noFill/>
            <a:ln w="76200">
              <a:solidFill>
                <a:srgbClr val="FF00FF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ca-ES" altLang="es-ES" sz="1800"/>
            </a:p>
          </p:txBody>
        </p:sp>
        <p:sp>
          <p:nvSpPr>
            <p:cNvPr id="22536" name="Text Box 17">
              <a:extLst>
                <a:ext uri="{FF2B5EF4-FFF2-40B4-BE49-F238E27FC236}">
                  <a16:creationId xmlns:a16="http://schemas.microsoft.com/office/drawing/2014/main" id="{8C35C597-9CDE-4CD1-A829-A0DB11F144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70" y="2795"/>
              <a:ext cx="1043" cy="4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s-ES" altLang="es-ES" sz="2000" b="1">
                  <a:solidFill>
                    <a:srgbClr val="7E0397"/>
                  </a:solidFill>
                </a:rPr>
                <a:t>Music Cognition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700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0A3A5-8D8E-41E2-B79C-D96BBEB9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s-ES" sz="3600" dirty="0">
                <a:solidFill>
                  <a:srgbClr val="FFFFFF"/>
                </a:solidFill>
              </a:rPr>
              <a:t>Music </a:t>
            </a:r>
            <a:r>
              <a:rPr lang="es-ES" sz="3600">
                <a:solidFill>
                  <a:srgbClr val="FFFFFF"/>
                </a:solidFill>
              </a:rPr>
              <a:t>Cognition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4EF9CF4D-3D5E-4E5B-AD54-195DCE7C16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193771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54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FC63FD-AD4B-4B38-B19E-86D80C4EF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03" y="316101"/>
            <a:ext cx="11651226" cy="804778"/>
          </a:xfrm>
        </p:spPr>
        <p:txBody>
          <a:bodyPr>
            <a:noAutofit/>
          </a:bodyPr>
          <a:lstStyle/>
          <a:p>
            <a:r>
              <a:rPr lang="es-ES" sz="3600" dirty="0" err="1"/>
              <a:t>Physical</a:t>
            </a:r>
            <a:r>
              <a:rPr lang="es-ES" sz="3600" dirty="0"/>
              <a:t> </a:t>
            </a:r>
            <a:r>
              <a:rPr lang="es-ES" sz="3600" dirty="0" err="1"/>
              <a:t>properties</a:t>
            </a:r>
            <a:r>
              <a:rPr lang="es-ES" sz="3600" dirty="0"/>
              <a:t> / </a:t>
            </a:r>
            <a:r>
              <a:rPr lang="es-ES" sz="3600" dirty="0" err="1"/>
              <a:t>Sensations</a:t>
            </a:r>
            <a:r>
              <a:rPr lang="es-ES" sz="3600" dirty="0"/>
              <a:t> </a:t>
            </a:r>
            <a:r>
              <a:rPr lang="es-ES" sz="1600" dirty="0"/>
              <a:t>(Perceptual </a:t>
            </a:r>
            <a:r>
              <a:rPr lang="es-ES" sz="1600" dirty="0" err="1"/>
              <a:t>properties</a:t>
            </a:r>
            <a:r>
              <a:rPr lang="es-ES" sz="1600" dirty="0"/>
              <a:t>)</a:t>
            </a:r>
            <a:r>
              <a:rPr lang="es-ES" sz="3600" dirty="0"/>
              <a:t> / Musical </a:t>
            </a:r>
            <a:r>
              <a:rPr lang="es-ES" sz="3600" dirty="0" err="1"/>
              <a:t>properties</a:t>
            </a:r>
            <a:endParaRPr lang="en-US" sz="36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910C58-D55C-4F37-8ACB-C56CF0DCA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  <a:p>
            <a:r>
              <a:rPr lang="es-ES" dirty="0"/>
              <a:t> </a:t>
            </a:r>
            <a:endParaRPr lang="en-US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2A0D5218-5998-4DA7-BE42-3309A1B4F1DD}"/>
              </a:ext>
            </a:extLst>
          </p:cNvPr>
          <p:cNvGraphicFramePr/>
          <p:nvPr/>
        </p:nvGraphicFramePr>
        <p:xfrm>
          <a:off x="580103" y="988906"/>
          <a:ext cx="11130116" cy="539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9921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C3BFD-5792-421A-8317-D58490B3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Stages</a:t>
            </a:r>
            <a:r>
              <a:rPr lang="es-ES" dirty="0"/>
              <a:t> in “</a:t>
            </a:r>
            <a:r>
              <a:rPr lang="es-ES" dirty="0" err="1"/>
              <a:t>perception</a:t>
            </a:r>
            <a:r>
              <a:rPr lang="es-ES" dirty="0"/>
              <a:t>”</a:t>
            </a:r>
            <a:endParaRPr lang="en-US" dirty="0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3B62B6C0-8311-4884-9F77-AD5E582D4E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lecha: doblada hacia arriba 3">
            <a:extLst>
              <a:ext uri="{FF2B5EF4-FFF2-40B4-BE49-F238E27FC236}">
                <a16:creationId xmlns:a16="http://schemas.microsoft.com/office/drawing/2014/main" id="{E55B56BF-06C7-4866-BADB-F431AB6CAD49}"/>
              </a:ext>
            </a:extLst>
          </p:cNvPr>
          <p:cNvSpPr/>
          <p:nvPr/>
        </p:nvSpPr>
        <p:spPr>
          <a:xfrm rot="16200000">
            <a:off x="6682753" y="3706063"/>
            <a:ext cx="655292" cy="1183395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lecha: doblada hacia arriba 5">
            <a:extLst>
              <a:ext uri="{FF2B5EF4-FFF2-40B4-BE49-F238E27FC236}">
                <a16:creationId xmlns:a16="http://schemas.microsoft.com/office/drawing/2014/main" id="{37507082-53D5-4BDD-A8F5-D5736AC3AA28}"/>
              </a:ext>
            </a:extLst>
          </p:cNvPr>
          <p:cNvSpPr/>
          <p:nvPr/>
        </p:nvSpPr>
        <p:spPr>
          <a:xfrm rot="16200000">
            <a:off x="7355914" y="-16318"/>
            <a:ext cx="1191670" cy="6363465"/>
          </a:xfrm>
          <a:prstGeom prst="bentUpArrow">
            <a:avLst>
              <a:gd name="adj1" fmla="val 5476"/>
              <a:gd name="adj2" fmla="val 13830"/>
              <a:gd name="adj3" fmla="val 37723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8E3E738D-612E-47FC-9836-651FC4BE7BA4}"/>
              </a:ext>
            </a:extLst>
          </p:cNvPr>
          <p:cNvGrpSpPr/>
          <p:nvPr/>
        </p:nvGrpSpPr>
        <p:grpSpPr>
          <a:xfrm>
            <a:off x="9850056" y="3987809"/>
            <a:ext cx="1953738" cy="2339839"/>
            <a:chOff x="4976475" y="2774840"/>
            <a:chExt cx="1749848" cy="1224837"/>
          </a:xfrm>
        </p:grpSpPr>
        <p:sp>
          <p:nvSpPr>
            <p:cNvPr id="8" name="Rectángulo: esquinas redondeadas 7">
              <a:extLst>
                <a:ext uri="{FF2B5EF4-FFF2-40B4-BE49-F238E27FC236}">
                  <a16:creationId xmlns:a16="http://schemas.microsoft.com/office/drawing/2014/main" id="{F74EDFC1-6FFE-42F1-B88B-EB182CD5114C}"/>
                </a:ext>
              </a:extLst>
            </p:cNvPr>
            <p:cNvSpPr/>
            <p:nvPr/>
          </p:nvSpPr>
          <p:spPr>
            <a:xfrm>
              <a:off x="4976475" y="2774840"/>
              <a:ext cx="1749848" cy="1224837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ectángulo: esquinas redondeadas 4">
              <a:extLst>
                <a:ext uri="{FF2B5EF4-FFF2-40B4-BE49-F238E27FC236}">
                  <a16:creationId xmlns:a16="http://schemas.microsoft.com/office/drawing/2014/main" id="{12A42420-B532-4817-9709-44E3E48139AA}"/>
                </a:ext>
              </a:extLst>
            </p:cNvPr>
            <p:cNvSpPr txBox="1"/>
            <p:nvPr/>
          </p:nvSpPr>
          <p:spPr>
            <a:xfrm>
              <a:off x="5036277" y="2834642"/>
              <a:ext cx="1630244" cy="110523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2100" kern="1200" dirty="0" err="1"/>
                <a:t>Memory</a:t>
              </a:r>
              <a:r>
                <a:rPr lang="es-ES" sz="2100" kern="1200" dirty="0"/>
                <a:t>, </a:t>
              </a:r>
              <a:r>
                <a:rPr lang="es-ES" sz="2100" kern="1200" dirty="0" err="1"/>
                <a:t>anticipation</a:t>
              </a:r>
              <a:r>
                <a:rPr lang="es-ES" sz="2100" kern="1200" dirty="0"/>
                <a:t>, </a:t>
              </a:r>
              <a:r>
                <a:rPr lang="es-ES" sz="2100" kern="1200" dirty="0" err="1"/>
                <a:t>emotion</a:t>
              </a:r>
              <a:r>
                <a:rPr lang="es-ES" sz="2100" kern="1200" dirty="0"/>
                <a:t>, </a:t>
              </a:r>
              <a:r>
                <a:rPr lang="es-ES" sz="2100" kern="1200" dirty="0" err="1"/>
                <a:t>goals</a:t>
              </a:r>
              <a:r>
                <a:rPr lang="es-ES" sz="2100" kern="1200" dirty="0"/>
                <a:t>…</a:t>
              </a:r>
              <a:endParaRPr lang="en-US" sz="2100" kern="1200" dirty="0"/>
            </a:p>
          </p:txBody>
        </p:sp>
      </p:grpSp>
      <p:sp>
        <p:nvSpPr>
          <p:cNvPr id="10" name="Flecha: doblada hacia arriba 9">
            <a:extLst>
              <a:ext uri="{FF2B5EF4-FFF2-40B4-BE49-F238E27FC236}">
                <a16:creationId xmlns:a16="http://schemas.microsoft.com/office/drawing/2014/main" id="{562D5DB3-FDE8-4F38-AD4D-E1DB69C7CCDA}"/>
              </a:ext>
            </a:extLst>
          </p:cNvPr>
          <p:cNvSpPr/>
          <p:nvPr/>
        </p:nvSpPr>
        <p:spPr>
          <a:xfrm rot="5400000">
            <a:off x="8350993" y="4828588"/>
            <a:ext cx="655291" cy="2342829"/>
          </a:xfrm>
          <a:prstGeom prst="bentUpArrow">
            <a:avLst>
              <a:gd name="adj1" fmla="val 46794"/>
              <a:gd name="adj2" fmla="val 25000"/>
              <a:gd name="adj3" fmla="val 45548"/>
            </a:avLst>
          </a:prstGeom>
          <a:ln cap="sq"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lecha: doblada hacia arriba 10">
            <a:extLst>
              <a:ext uri="{FF2B5EF4-FFF2-40B4-BE49-F238E27FC236}">
                <a16:creationId xmlns:a16="http://schemas.microsoft.com/office/drawing/2014/main" id="{FC6E9C4E-3EE4-49D3-8F1E-A0E9F6153AA7}"/>
              </a:ext>
            </a:extLst>
          </p:cNvPr>
          <p:cNvSpPr/>
          <p:nvPr/>
        </p:nvSpPr>
        <p:spPr>
          <a:xfrm rot="16200000">
            <a:off x="8499217" y="1606121"/>
            <a:ext cx="531867" cy="4736660"/>
          </a:xfrm>
          <a:prstGeom prst="bentUpArrow">
            <a:avLst>
              <a:gd name="adj1" fmla="val 29307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3C16001F-7E24-42FA-A7B7-ACFD1A7A3557}"/>
              </a:ext>
            </a:extLst>
          </p:cNvPr>
          <p:cNvSpPr/>
          <p:nvPr/>
        </p:nvSpPr>
        <p:spPr>
          <a:xfrm rot="10800000">
            <a:off x="7886809" y="4745620"/>
            <a:ext cx="1953738" cy="259211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21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9DCBC1A0-DC18-413F-866C-1C20950492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52549" y="1736725"/>
          <a:ext cx="11861073" cy="4158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ítulo 12">
            <a:extLst>
              <a:ext uri="{FF2B5EF4-FFF2-40B4-BE49-F238E27FC236}">
                <a16:creationId xmlns:a16="http://schemas.microsoft.com/office/drawing/2014/main" id="{F8269488-3E45-4139-A1B7-1186A2C26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9360" y="286603"/>
            <a:ext cx="8656320" cy="1450757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/>
              <a:t>Perception</a:t>
            </a:r>
            <a:r>
              <a:rPr lang="es-ES" dirty="0"/>
              <a:t> versus </a:t>
            </a:r>
            <a:r>
              <a:rPr lang="es-ES" dirty="0" err="1"/>
              <a:t>Cognition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2425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72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52" name="Rectangle 74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EBC9709B-1B14-4DC2-95C0-E8419E669D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s-ES"/>
              <a:t>Sensory systems</a:t>
            </a:r>
          </a:p>
        </p:txBody>
      </p:sp>
      <p:pic>
        <p:nvPicPr>
          <p:cNvPr id="6153" name="Picture 6148" descr="Scan of a human brain in a neurology clinic">
            <a:extLst>
              <a:ext uri="{FF2B5EF4-FFF2-40B4-BE49-F238E27FC236}">
                <a16:creationId xmlns:a16="http://schemas.microsoft.com/office/drawing/2014/main" id="{4E15FA9D-084F-4CFB-B402-92F64A5678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191" r="-2" b="-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6154" name="Straight Connector 76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47" name="Rectangle 3">
            <a:extLst>
              <a:ext uri="{FF2B5EF4-FFF2-40B4-BE49-F238E27FC236}">
                <a16:creationId xmlns:a16="http://schemas.microsoft.com/office/drawing/2014/main" id="{64D59B59-FEFE-4D3A-B5EA-B0F4377589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s-ES" dirty="0" err="1"/>
              <a:t>Interoceptors</a:t>
            </a:r>
            <a:r>
              <a:rPr lang="en-US" altLang="es-ES" dirty="0"/>
              <a:t>: keep the brain informed about the status of internal organs (stomach, heart, etc.)</a:t>
            </a:r>
          </a:p>
          <a:p>
            <a:pPr eaLnBrk="1" hangingPunct="1"/>
            <a:r>
              <a:rPr lang="en-US" altLang="es-ES" dirty="0"/>
              <a:t>Proprioceptors: … about the body position (equilibrium –vestibular system-, limb movements –kinesthetic system) </a:t>
            </a:r>
          </a:p>
          <a:p>
            <a:pPr eaLnBrk="1" hangingPunct="1"/>
            <a:r>
              <a:rPr lang="en-US" altLang="es-ES" dirty="0"/>
              <a:t>Exteroceptors: … about the external world (traditional 5 senses); </a:t>
            </a:r>
          </a:p>
          <a:p>
            <a:pPr lvl="1" eaLnBrk="1" hangingPunct="1"/>
            <a:r>
              <a:rPr lang="en-US" altLang="es-ES" dirty="0"/>
              <a:t>Stages followed by the information: Transduction / Transmission to the cortex / Integration with other senses and info’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794A01-5DAC-42FD-80B3-7EB1007B2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Ear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6036C5-E49C-4D62-8F1F-7807A2D9C006}"/>
              </a:ext>
            </a:extLst>
          </p:cNvPr>
          <p:cNvSpPr txBox="1"/>
          <p:nvPr/>
        </p:nvSpPr>
        <p:spPr>
          <a:xfrm>
            <a:off x="141995" y="6046162"/>
            <a:ext cx="3761766" cy="5900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rgbClr val="FFFFFF"/>
                </a:solidFill>
              </a:rPr>
              <a:t>https://www.purposegames.com/game/ear-labeling-quiz#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CED147B4-75AF-4A90-8FC9-75396FFA7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064" y="516834"/>
            <a:ext cx="7897941" cy="588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85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Outer Ear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137545"/>
            <a:ext cx="3084844" cy="2851774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Sound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collection</a:t>
            </a:r>
            <a:r>
              <a:rPr lang="es-ES" sz="2400" dirty="0">
                <a:solidFill>
                  <a:srgbClr val="FFFFFF"/>
                </a:solidFill>
              </a:rPr>
              <a:t> (pinna </a:t>
            </a:r>
            <a:r>
              <a:rPr lang="es-ES" sz="2400" dirty="0" err="1">
                <a:solidFill>
                  <a:srgbClr val="FFFFFF"/>
                </a:solidFill>
              </a:rPr>
              <a:t>macro-structure</a:t>
            </a:r>
            <a:r>
              <a:rPr lang="es-ES" sz="2400" dirty="0">
                <a:solidFill>
                  <a:srgbClr val="FFFFFF"/>
                </a:solidFill>
              </a:rPr>
              <a:t>) 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Localization</a:t>
            </a:r>
            <a:r>
              <a:rPr lang="es-ES" sz="2400" dirty="0">
                <a:solidFill>
                  <a:srgbClr val="FFFFFF"/>
                </a:solidFill>
              </a:rPr>
              <a:t> (pinna </a:t>
            </a:r>
            <a:r>
              <a:rPr lang="es-ES" sz="2400" dirty="0" err="1">
                <a:solidFill>
                  <a:srgbClr val="FFFFFF"/>
                </a:solidFill>
              </a:rPr>
              <a:t>micro-structure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Protection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inner</a:t>
            </a:r>
            <a:r>
              <a:rPr lang="es-ES" sz="2400" dirty="0">
                <a:solidFill>
                  <a:srgbClr val="FFFFFF"/>
                </a:solidFill>
              </a:rPr>
              <a:t>-canal, </a:t>
            </a:r>
            <a:r>
              <a:rPr lang="es-ES" sz="2400" dirty="0" err="1">
                <a:solidFill>
                  <a:srgbClr val="FFFFFF"/>
                </a:solidFill>
              </a:rPr>
              <a:t>wax</a:t>
            </a:r>
            <a:r>
              <a:rPr lang="es-ES" sz="2400" dirty="0">
                <a:solidFill>
                  <a:srgbClr val="FFFFFF"/>
                </a:solidFill>
              </a:rPr>
              <a:t>, </a:t>
            </a:r>
            <a:r>
              <a:rPr lang="es-ES" sz="2400" dirty="0" err="1">
                <a:solidFill>
                  <a:srgbClr val="FFFFFF"/>
                </a:solidFill>
              </a:rPr>
              <a:t>inner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hair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endParaRPr lang="es-ES" sz="2400" dirty="0">
              <a:solidFill>
                <a:srgbClr val="FFFFFF"/>
              </a:solidFill>
            </a:endParaRP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pic>
        <p:nvPicPr>
          <p:cNvPr id="5" name="Picture 4" descr="A picture containing person, hair&#10;&#10;Description automatically generated">
            <a:extLst>
              <a:ext uri="{FF2B5EF4-FFF2-40B4-BE49-F238E27FC236}">
                <a16:creationId xmlns:a16="http://schemas.microsoft.com/office/drawing/2014/main" id="{7EAE5E8B-EE38-4AA8-951A-42A7307AF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0" r="1" b="23167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5625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D1E9B9-EA85-4A69-82BC-4660D584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The Middle Ear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EF553-4558-40CA-A2E8-5DDC4A5B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3137545"/>
            <a:ext cx="3084844" cy="2851774"/>
          </a:xfrm>
        </p:spPr>
        <p:txBody>
          <a:bodyPr>
            <a:normAutofit/>
          </a:bodyPr>
          <a:lstStyle/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Amplification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ossicles</a:t>
            </a:r>
            <a:r>
              <a:rPr lang="es-ES" sz="2400" dirty="0">
                <a:solidFill>
                  <a:srgbClr val="FFFFFF"/>
                </a:solidFill>
              </a:rPr>
              <a:t> – </a:t>
            </a:r>
            <a:r>
              <a:rPr lang="es-ES" sz="2400" dirty="0" err="1">
                <a:solidFill>
                  <a:srgbClr val="FFFFFF"/>
                </a:solidFill>
              </a:rPr>
              <a:t>lever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principle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Pressure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compensation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Eustachian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n-GB" sz="2400" dirty="0">
                <a:solidFill>
                  <a:srgbClr val="FFFFFF"/>
                </a:solidFill>
              </a:rPr>
              <a:t>tube</a:t>
            </a:r>
            <a:r>
              <a:rPr lang="es-ES" sz="2400" dirty="0">
                <a:solidFill>
                  <a:srgbClr val="FFFFFF"/>
                </a:solidFill>
              </a:rPr>
              <a:t>)</a:t>
            </a:r>
          </a:p>
          <a:p>
            <a:pPr marL="269875" indent="-269875">
              <a:buFont typeface="Wingdings" panose="05000000000000000000" pitchFamily="2" charset="2"/>
              <a:buChar char="§"/>
            </a:pPr>
            <a:r>
              <a:rPr lang="es-ES" sz="2400" dirty="0" err="1">
                <a:solidFill>
                  <a:srgbClr val="FFFFFF"/>
                </a:solidFill>
              </a:rPr>
              <a:t>Protection</a:t>
            </a:r>
            <a:r>
              <a:rPr lang="es-ES" sz="2400" dirty="0">
                <a:solidFill>
                  <a:srgbClr val="FFFFFF"/>
                </a:solidFill>
              </a:rPr>
              <a:t> (</a:t>
            </a:r>
            <a:r>
              <a:rPr lang="es-ES" sz="2400" dirty="0" err="1">
                <a:solidFill>
                  <a:srgbClr val="FFFFFF"/>
                </a:solidFill>
              </a:rPr>
              <a:t>acoustic</a:t>
            </a:r>
            <a:r>
              <a:rPr lang="es-ES" sz="2400" dirty="0">
                <a:solidFill>
                  <a:srgbClr val="FFFFFF"/>
                </a:solidFill>
              </a:rPr>
              <a:t> </a:t>
            </a:r>
            <a:r>
              <a:rPr lang="es-ES" sz="2400" dirty="0" err="1">
                <a:solidFill>
                  <a:srgbClr val="FFFFFF"/>
                </a:solidFill>
              </a:rPr>
              <a:t>reflex</a:t>
            </a:r>
            <a:r>
              <a:rPr lang="es-ES" sz="2400" dirty="0">
                <a:solidFill>
                  <a:srgbClr val="FFFFFF"/>
                </a:solidFill>
              </a:rPr>
              <a:t>) </a:t>
            </a:r>
          </a:p>
          <a:p>
            <a:endParaRPr lang="en-GB" sz="15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9" descr="enclusa">
            <a:extLst>
              <a:ext uri="{FF2B5EF4-FFF2-40B4-BE49-F238E27FC236}">
                <a16:creationId xmlns:a16="http://schemas.microsoft.com/office/drawing/2014/main" id="{0C652485-C47C-4E7F-BCC5-79B6049DA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4327" y="373402"/>
            <a:ext cx="1161050" cy="1395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estrep">
            <a:extLst>
              <a:ext uri="{FF2B5EF4-FFF2-40B4-BE49-F238E27FC236}">
                <a16:creationId xmlns:a16="http://schemas.microsoft.com/office/drawing/2014/main" id="{BC2E8F8A-FC4E-4200-9922-E41423326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4327" y="3137545"/>
            <a:ext cx="1119188" cy="123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1" descr="martell">
            <a:extLst>
              <a:ext uri="{FF2B5EF4-FFF2-40B4-BE49-F238E27FC236}">
                <a16:creationId xmlns:a16="http://schemas.microsoft.com/office/drawing/2014/main" id="{52529FFA-F6EA-4F6A-B4BE-8BD5621ED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4439" y="1833110"/>
            <a:ext cx="1150938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E80C166-39DE-429C-BD09-6810738E11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767" y="2508329"/>
            <a:ext cx="5074328" cy="4110206"/>
          </a:xfrm>
          <a:prstGeom prst="rect">
            <a:avLst/>
          </a:prstGeom>
        </p:spPr>
      </p:pic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6BB79E79-8B94-42A9-B5CC-6C51F70C1F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89" y="34092"/>
            <a:ext cx="3003700" cy="218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409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5950</TotalTime>
  <Words>548</Words>
  <Application>Microsoft Office PowerPoint</Application>
  <PresentationFormat>Widescreen</PresentationFormat>
  <Paragraphs>110</Paragraphs>
  <Slides>21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Retrospect</vt:lpstr>
      <vt:lpstr>Physiology of audition</vt:lpstr>
      <vt:lpstr>The problem of perception</vt:lpstr>
      <vt:lpstr>Physical properties / Sensations (Perceptual properties) / Musical properties</vt:lpstr>
      <vt:lpstr>Stages in “perception”</vt:lpstr>
      <vt:lpstr>Perception versus Cognition</vt:lpstr>
      <vt:lpstr>Sensory systems</vt:lpstr>
      <vt:lpstr>The Ear</vt:lpstr>
      <vt:lpstr>The Outer Ear</vt:lpstr>
      <vt:lpstr>The Middle Ear</vt:lpstr>
      <vt:lpstr>The Inner Ear</vt:lpstr>
      <vt:lpstr>The Cochlea</vt:lpstr>
      <vt:lpstr>Travelling waves in the cochlea</vt:lpstr>
      <vt:lpstr>Cochsim</vt:lpstr>
      <vt:lpstr>Neurons</vt:lpstr>
      <vt:lpstr>Coding of acoustic information</vt:lpstr>
      <vt:lpstr>Auditory pathways</vt:lpstr>
      <vt:lpstr>The brain</vt:lpstr>
      <vt:lpstr>Auditory cortex</vt:lpstr>
      <vt:lpstr>The musical brain</vt:lpstr>
      <vt:lpstr>Timings in the musical brain (according to ERP studies)</vt:lpstr>
      <vt:lpstr>Music Cognition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Physiology of audition</dc:title>
  <dc:creator>Perfecto Herrera</dc:creator>
  <cp:lastModifiedBy>Perfecto Herrera</cp:lastModifiedBy>
  <cp:revision>14</cp:revision>
  <dcterms:created xsi:type="dcterms:W3CDTF">2021-08-02T11:44:40Z</dcterms:created>
  <dcterms:modified xsi:type="dcterms:W3CDTF">2021-09-28T17:01:37Z</dcterms:modified>
</cp:coreProperties>
</file>

<file path=docProps/thumbnail.jpeg>
</file>